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400" r:id="rId2"/>
    <p:sldId id="359" r:id="rId3"/>
    <p:sldId id="617" r:id="rId4"/>
    <p:sldId id="363" r:id="rId5"/>
    <p:sldId id="260" r:id="rId6"/>
    <p:sldId id="618" r:id="rId7"/>
    <p:sldId id="619" r:id="rId8"/>
    <p:sldId id="620" r:id="rId9"/>
    <p:sldId id="621" r:id="rId10"/>
    <p:sldId id="265" r:id="rId11"/>
    <p:sldId id="622" r:id="rId12"/>
    <p:sldId id="625" r:id="rId13"/>
    <p:sldId id="268" r:id="rId14"/>
    <p:sldId id="623" r:id="rId15"/>
    <p:sldId id="624" r:id="rId16"/>
    <p:sldId id="626" r:id="rId17"/>
    <p:sldId id="397" r:id="rId18"/>
    <p:sldId id="398" r:id="rId19"/>
    <p:sldId id="408" r:id="rId20"/>
    <p:sldId id="685" r:id="rId21"/>
    <p:sldId id="627" r:id="rId22"/>
    <p:sldId id="628" r:id="rId23"/>
    <p:sldId id="375" r:id="rId24"/>
    <p:sldId id="629" r:id="rId25"/>
    <p:sldId id="630" r:id="rId26"/>
    <p:sldId id="631" r:id="rId27"/>
    <p:sldId id="632" r:id="rId28"/>
    <p:sldId id="635" r:id="rId29"/>
    <p:sldId id="634" r:id="rId30"/>
    <p:sldId id="633" r:id="rId31"/>
    <p:sldId id="279" r:id="rId32"/>
    <p:sldId id="332" r:id="rId33"/>
    <p:sldId id="333" r:id="rId34"/>
    <p:sldId id="636" r:id="rId35"/>
    <p:sldId id="637" r:id="rId36"/>
    <p:sldId id="280" r:id="rId37"/>
    <p:sldId id="638" r:id="rId38"/>
    <p:sldId id="282" r:id="rId39"/>
    <p:sldId id="284" r:id="rId40"/>
    <p:sldId id="286" r:id="rId41"/>
    <p:sldId id="288" r:id="rId42"/>
    <p:sldId id="380" r:id="rId43"/>
    <p:sldId id="289" r:id="rId44"/>
    <p:sldId id="639" r:id="rId45"/>
    <p:sldId id="641" r:id="rId46"/>
    <p:sldId id="371" r:id="rId47"/>
    <p:sldId id="686" r:id="rId48"/>
    <p:sldId id="292" r:id="rId49"/>
    <p:sldId id="391" r:id="rId50"/>
    <p:sldId id="643" r:id="rId51"/>
    <p:sldId id="347" r:id="rId52"/>
    <p:sldId id="676" r:id="rId53"/>
    <p:sldId id="677" r:id="rId54"/>
    <p:sldId id="678" r:id="rId55"/>
    <p:sldId id="679" r:id="rId56"/>
    <p:sldId id="353" r:id="rId57"/>
    <p:sldId id="680" r:id="rId58"/>
    <p:sldId id="681" r:id="rId59"/>
    <p:sldId id="682" r:id="rId60"/>
    <p:sldId id="683" r:id="rId61"/>
    <p:sldId id="294" r:id="rId62"/>
    <p:sldId id="645" r:id="rId63"/>
    <p:sldId id="646" r:id="rId64"/>
    <p:sldId id="341" r:id="rId65"/>
    <p:sldId id="647" r:id="rId66"/>
    <p:sldId id="648" r:id="rId67"/>
    <p:sldId id="649" r:id="rId68"/>
    <p:sldId id="650" r:id="rId69"/>
    <p:sldId id="684" r:id="rId70"/>
    <p:sldId id="651" r:id="rId71"/>
    <p:sldId id="338" r:id="rId72"/>
    <p:sldId id="674" r:id="rId73"/>
    <p:sldId id="687" r:id="rId74"/>
    <p:sldId id="654" r:id="rId75"/>
    <p:sldId id="655" r:id="rId76"/>
    <p:sldId id="656" r:id="rId77"/>
    <p:sldId id="657" r:id="rId78"/>
    <p:sldId id="658" r:id="rId79"/>
    <p:sldId id="659" r:id="rId80"/>
    <p:sldId id="660" r:id="rId81"/>
    <p:sldId id="661" r:id="rId82"/>
    <p:sldId id="662" r:id="rId83"/>
    <p:sldId id="663" r:id="rId84"/>
    <p:sldId id="664" r:id="rId85"/>
    <p:sldId id="665" r:id="rId86"/>
    <p:sldId id="666" r:id="rId87"/>
    <p:sldId id="667" r:id="rId88"/>
    <p:sldId id="668" r:id="rId89"/>
    <p:sldId id="688" r:id="rId90"/>
    <p:sldId id="670" r:id="rId91"/>
    <p:sldId id="671" r:id="rId92"/>
    <p:sldId id="672" r:id="rId93"/>
    <p:sldId id="384" r:id="rId94"/>
    <p:sldId id="388" r:id="rId95"/>
    <p:sldId id="689"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A26"/>
    <a:srgbClr val="FF0000"/>
    <a:srgbClr val="800000"/>
    <a:srgbClr val="A81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p:cViewPr varScale="1">
        <p:scale>
          <a:sx n="97" d="100"/>
          <a:sy n="97" d="100"/>
        </p:scale>
        <p:origin x="3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_rels/data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ata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B29D7-1502-4213-9A99-E5895AA64B6F}"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pPr rtl="1"/>
          <a:endParaRPr lang="fa-IR"/>
        </a:p>
      </dgm:t>
    </dgm:pt>
    <dgm:pt modelId="{4D71C7B6-D74C-4926-8C8A-EDDDB9F06F17}">
      <dgm:prSet phldrT="[Text]"/>
      <dgm:spPr/>
      <dgm:t>
        <a:bodyPr/>
        <a:lstStyle/>
        <a:p>
          <a:pPr rtl="1"/>
          <a:r>
            <a:rPr lang="fa-IR" dirty="0"/>
            <a:t>پرینه</a:t>
          </a:r>
        </a:p>
      </dgm:t>
    </dgm:pt>
    <dgm:pt modelId="{B58D00FA-4034-494A-8C34-D345EECB71B2}" type="parTrans" cxnId="{D9E2234D-F73D-4913-A6CC-AC1CFD2660FA}">
      <dgm:prSet/>
      <dgm:spPr/>
      <dgm:t>
        <a:bodyPr/>
        <a:lstStyle/>
        <a:p>
          <a:pPr rtl="1"/>
          <a:endParaRPr lang="fa-IR"/>
        </a:p>
      </dgm:t>
    </dgm:pt>
    <dgm:pt modelId="{C8FD9F7E-A0A8-47E3-8311-D8DB1B64346D}" type="sibTrans" cxnId="{D9E2234D-F73D-4913-A6CC-AC1CFD2660FA}">
      <dgm:prSet/>
      <dgm:spPr/>
      <dgm:t>
        <a:bodyPr/>
        <a:lstStyle/>
        <a:p>
          <a:pPr rtl="1"/>
          <a:endParaRPr lang="fa-IR"/>
        </a:p>
      </dgm:t>
    </dgm:pt>
    <dgm:pt modelId="{FC9F6A96-B2EE-4DCC-A46A-7AB210C99124}">
      <dgm:prSet phldrT="[Text]"/>
      <dgm:spPr/>
      <dgm:t>
        <a:bodyPr/>
        <a:lstStyle/>
        <a:p>
          <a:pPr rtl="1"/>
          <a:r>
            <a:rPr lang="fa-IR" dirty="0"/>
            <a:t>مثلث قدامی</a:t>
          </a:r>
        </a:p>
        <a:p>
          <a:pPr rtl="1"/>
          <a:r>
            <a:rPr lang="fa-IR" dirty="0"/>
            <a:t> </a:t>
          </a:r>
        </a:p>
      </dgm:t>
    </dgm:pt>
    <dgm:pt modelId="{EE538889-368F-4B11-8F15-89C1307DF392}" type="parTrans" cxnId="{DCF22B0D-6AA0-45B9-B38D-CE39D0D5B04D}">
      <dgm:prSet/>
      <dgm:spPr/>
      <dgm:t>
        <a:bodyPr/>
        <a:lstStyle/>
        <a:p>
          <a:pPr rtl="1"/>
          <a:endParaRPr lang="fa-IR"/>
        </a:p>
      </dgm:t>
    </dgm:pt>
    <dgm:pt modelId="{29732E76-FEC7-47C9-822B-0098B7CB7F82}" type="sibTrans" cxnId="{DCF22B0D-6AA0-45B9-B38D-CE39D0D5B04D}">
      <dgm:prSet/>
      <dgm:spPr/>
      <dgm:t>
        <a:bodyPr/>
        <a:lstStyle/>
        <a:p>
          <a:pPr rtl="1"/>
          <a:endParaRPr lang="fa-IR"/>
        </a:p>
      </dgm:t>
    </dgm:pt>
    <dgm:pt modelId="{F0C8C37D-288D-44A5-A844-991D44F46726}">
      <dgm:prSet phldrT="[Text]"/>
      <dgm:spPr/>
      <dgm:t>
        <a:bodyPr/>
        <a:lstStyle/>
        <a:p>
          <a:pPr rtl="1"/>
          <a:r>
            <a:rPr lang="fa-IR" dirty="0"/>
            <a:t>فضای سطحی</a:t>
          </a:r>
        </a:p>
      </dgm:t>
    </dgm:pt>
    <dgm:pt modelId="{041E1C76-5069-4219-A47B-D9F270680172}" type="parTrans" cxnId="{210B1D1A-0D94-4163-8607-6B35622005C3}">
      <dgm:prSet/>
      <dgm:spPr/>
      <dgm:t>
        <a:bodyPr/>
        <a:lstStyle/>
        <a:p>
          <a:pPr rtl="1"/>
          <a:endParaRPr lang="fa-IR"/>
        </a:p>
      </dgm:t>
    </dgm:pt>
    <dgm:pt modelId="{74DE6334-3C9C-4E98-ACB3-EC517B0BEA01}" type="sibTrans" cxnId="{210B1D1A-0D94-4163-8607-6B35622005C3}">
      <dgm:prSet/>
      <dgm:spPr/>
      <dgm:t>
        <a:bodyPr/>
        <a:lstStyle/>
        <a:p>
          <a:pPr rtl="1"/>
          <a:endParaRPr lang="fa-IR"/>
        </a:p>
      </dgm:t>
    </dgm:pt>
    <dgm:pt modelId="{C3248874-EF5C-4BB9-B479-458D5F85BD8C}">
      <dgm:prSet phldrT="[Text]"/>
      <dgm:spPr/>
      <dgm:t>
        <a:bodyPr/>
        <a:lstStyle/>
        <a:p>
          <a:pPr rtl="1"/>
          <a:r>
            <a:rPr lang="fa-IR" dirty="0"/>
            <a:t>فضای عمقی</a:t>
          </a:r>
        </a:p>
      </dgm:t>
    </dgm:pt>
    <dgm:pt modelId="{7DE88235-9955-4F53-8D98-47739E9ABEC3}" type="parTrans" cxnId="{907AB7A7-D7C2-449C-81E7-3D1A5C45E2B2}">
      <dgm:prSet/>
      <dgm:spPr/>
      <dgm:t>
        <a:bodyPr/>
        <a:lstStyle/>
        <a:p>
          <a:pPr rtl="1"/>
          <a:endParaRPr lang="fa-IR"/>
        </a:p>
      </dgm:t>
    </dgm:pt>
    <dgm:pt modelId="{25B90353-5C45-4463-85B9-FC6A3F4C6353}" type="sibTrans" cxnId="{907AB7A7-D7C2-449C-81E7-3D1A5C45E2B2}">
      <dgm:prSet/>
      <dgm:spPr/>
      <dgm:t>
        <a:bodyPr/>
        <a:lstStyle/>
        <a:p>
          <a:pPr rtl="1"/>
          <a:endParaRPr lang="fa-IR"/>
        </a:p>
      </dgm:t>
    </dgm:pt>
    <dgm:pt modelId="{66424B22-140B-4778-B6D4-B51588A97C9E}">
      <dgm:prSet phldrT="[Text]"/>
      <dgm:spPr/>
      <dgm:t>
        <a:bodyPr/>
        <a:lstStyle/>
        <a:p>
          <a:pPr rtl="1"/>
          <a:r>
            <a:rPr lang="fa-IR" dirty="0"/>
            <a:t>مثلث خلفی</a:t>
          </a:r>
        </a:p>
        <a:p>
          <a:pPr rtl="1"/>
          <a:endParaRPr lang="fa-IR" dirty="0"/>
        </a:p>
      </dgm:t>
    </dgm:pt>
    <dgm:pt modelId="{C5FED9CD-A4FF-40E0-9D7D-C076B1531A74}" type="parTrans" cxnId="{5DD77147-FAD6-49CA-86A5-FDE1C53C7E64}">
      <dgm:prSet/>
      <dgm:spPr/>
      <dgm:t>
        <a:bodyPr/>
        <a:lstStyle/>
        <a:p>
          <a:pPr rtl="1"/>
          <a:endParaRPr lang="fa-IR"/>
        </a:p>
      </dgm:t>
    </dgm:pt>
    <dgm:pt modelId="{D0C96838-4CBF-4F1C-9C71-B1280DB409BF}" type="sibTrans" cxnId="{5DD77147-FAD6-49CA-86A5-FDE1C53C7E64}">
      <dgm:prSet/>
      <dgm:spPr/>
      <dgm:t>
        <a:bodyPr/>
        <a:lstStyle/>
        <a:p>
          <a:pPr rtl="1"/>
          <a:endParaRPr lang="fa-IR"/>
        </a:p>
      </dgm:t>
    </dgm:pt>
    <dgm:pt modelId="{F322C587-A1C1-4E4D-88EA-AEBEF91FEA5F}">
      <dgm:prSet phldrT="[Text]"/>
      <dgm:spPr/>
      <dgm:t>
        <a:bodyPr/>
        <a:lstStyle/>
        <a:p>
          <a:pPr rtl="1"/>
          <a:r>
            <a:rPr lang="fa-IR" dirty="0"/>
            <a:t>کانال  آنال</a:t>
          </a:r>
        </a:p>
      </dgm:t>
    </dgm:pt>
    <dgm:pt modelId="{FBCCDDEF-A06B-4430-A50D-588BCE91B82E}" type="parTrans" cxnId="{06C7BC84-75DC-420A-BB7A-ADF08B7A7E16}">
      <dgm:prSet/>
      <dgm:spPr/>
      <dgm:t>
        <a:bodyPr/>
        <a:lstStyle/>
        <a:p>
          <a:pPr rtl="1"/>
          <a:endParaRPr lang="fa-IR"/>
        </a:p>
      </dgm:t>
    </dgm:pt>
    <dgm:pt modelId="{E897D278-3358-4E18-BA6A-3112FBC5C99A}" type="sibTrans" cxnId="{06C7BC84-75DC-420A-BB7A-ADF08B7A7E16}">
      <dgm:prSet/>
      <dgm:spPr/>
      <dgm:t>
        <a:bodyPr/>
        <a:lstStyle/>
        <a:p>
          <a:pPr rtl="1"/>
          <a:endParaRPr lang="fa-IR"/>
        </a:p>
      </dgm:t>
    </dgm:pt>
    <dgm:pt modelId="{4F427B59-4A9E-4CED-9815-829F79BD723A}">
      <dgm:prSet phldrT="[Text]"/>
      <dgm:spPr/>
      <dgm:t>
        <a:bodyPr/>
        <a:lstStyle/>
        <a:p>
          <a:pPr rtl="1"/>
          <a:r>
            <a:rPr lang="fa-IR" dirty="0"/>
            <a:t>بولبو کاورنوس</a:t>
          </a:r>
        </a:p>
      </dgm:t>
    </dgm:pt>
    <dgm:pt modelId="{08BD0461-DDB0-448A-B8AA-A1217D190E50}" type="parTrans" cxnId="{A7EB622F-6FCE-4478-8BFC-24536B925607}">
      <dgm:prSet/>
      <dgm:spPr/>
      <dgm:t>
        <a:bodyPr/>
        <a:lstStyle/>
        <a:p>
          <a:pPr rtl="1"/>
          <a:endParaRPr lang="fa-IR"/>
        </a:p>
      </dgm:t>
    </dgm:pt>
    <dgm:pt modelId="{72FFDA5F-F615-4C8B-B775-8AC3BB0B1288}" type="sibTrans" cxnId="{A7EB622F-6FCE-4478-8BFC-24536B925607}">
      <dgm:prSet/>
      <dgm:spPr/>
      <dgm:t>
        <a:bodyPr/>
        <a:lstStyle/>
        <a:p>
          <a:pPr rtl="1"/>
          <a:endParaRPr lang="fa-IR"/>
        </a:p>
      </dgm:t>
    </dgm:pt>
    <dgm:pt modelId="{BB5920BE-C832-4F58-957E-F23145276D48}">
      <dgm:prSet phldrT="[Text]"/>
      <dgm:spPr/>
      <dgm:t>
        <a:bodyPr/>
        <a:lstStyle/>
        <a:p>
          <a:pPr rtl="1"/>
          <a:r>
            <a:rPr lang="fa-IR" dirty="0"/>
            <a:t>ترانسورس سطحی</a:t>
          </a:r>
        </a:p>
      </dgm:t>
    </dgm:pt>
    <dgm:pt modelId="{166897C1-94AC-44B4-A273-2824216AF88E}" type="parTrans" cxnId="{298EFE27-B455-45F3-9F6A-C04F50BD1762}">
      <dgm:prSet/>
      <dgm:spPr/>
      <dgm:t>
        <a:bodyPr/>
        <a:lstStyle/>
        <a:p>
          <a:pPr rtl="1"/>
          <a:endParaRPr lang="fa-IR"/>
        </a:p>
      </dgm:t>
    </dgm:pt>
    <dgm:pt modelId="{EC52BD8D-D14F-41AD-9FF0-7F93EDDACF87}" type="sibTrans" cxnId="{298EFE27-B455-45F3-9F6A-C04F50BD1762}">
      <dgm:prSet/>
      <dgm:spPr/>
      <dgm:t>
        <a:bodyPr/>
        <a:lstStyle/>
        <a:p>
          <a:pPr rtl="1"/>
          <a:endParaRPr lang="fa-IR"/>
        </a:p>
      </dgm:t>
    </dgm:pt>
    <dgm:pt modelId="{44419292-02B0-417B-A668-9FE4DF7FAECB}">
      <dgm:prSet phldrT="[Text]"/>
      <dgm:spPr/>
      <dgm:t>
        <a:bodyPr/>
        <a:lstStyle/>
        <a:p>
          <a:pPr rtl="1"/>
          <a:r>
            <a:rPr lang="fa-IR" dirty="0"/>
            <a:t>ایسکیو کاورنوس</a:t>
          </a:r>
        </a:p>
      </dgm:t>
    </dgm:pt>
    <dgm:pt modelId="{6E38EAF5-4F88-49F0-9D13-ABB078E96CB4}" type="parTrans" cxnId="{9B808D64-02F0-4B49-B978-6AF010A3E90A}">
      <dgm:prSet/>
      <dgm:spPr/>
      <dgm:t>
        <a:bodyPr/>
        <a:lstStyle/>
        <a:p>
          <a:pPr rtl="1"/>
          <a:endParaRPr lang="fa-IR"/>
        </a:p>
      </dgm:t>
    </dgm:pt>
    <dgm:pt modelId="{EAC75026-16F1-42B1-8908-4C87E9347919}" type="sibTrans" cxnId="{9B808D64-02F0-4B49-B978-6AF010A3E90A}">
      <dgm:prSet/>
      <dgm:spPr/>
      <dgm:t>
        <a:bodyPr/>
        <a:lstStyle/>
        <a:p>
          <a:pPr rtl="1"/>
          <a:endParaRPr lang="fa-IR"/>
        </a:p>
      </dgm:t>
    </dgm:pt>
    <dgm:pt modelId="{64DC1102-E548-42D4-9CA5-1821DC11D386}">
      <dgm:prSet phldrT="[Text]"/>
      <dgm:spPr/>
      <dgm:t>
        <a:bodyPr/>
        <a:lstStyle/>
        <a:p>
          <a:pPr rtl="1"/>
          <a:r>
            <a:rPr lang="fa-IR" dirty="0"/>
            <a:t>کمپرسور یورترا</a:t>
          </a:r>
        </a:p>
      </dgm:t>
    </dgm:pt>
    <dgm:pt modelId="{9FAC8BCD-CABD-4816-A60A-58D1306BC0CC}" type="parTrans" cxnId="{745EAB1B-7FBD-4D37-B851-C312541752B5}">
      <dgm:prSet/>
      <dgm:spPr/>
      <dgm:t>
        <a:bodyPr/>
        <a:lstStyle/>
        <a:p>
          <a:pPr rtl="1"/>
          <a:endParaRPr lang="fa-IR"/>
        </a:p>
      </dgm:t>
    </dgm:pt>
    <dgm:pt modelId="{2190F800-2717-4236-805E-36AEFEFE1294}" type="sibTrans" cxnId="{745EAB1B-7FBD-4D37-B851-C312541752B5}">
      <dgm:prSet/>
      <dgm:spPr/>
      <dgm:t>
        <a:bodyPr/>
        <a:lstStyle/>
        <a:p>
          <a:pPr rtl="1"/>
          <a:endParaRPr lang="fa-IR"/>
        </a:p>
      </dgm:t>
    </dgm:pt>
    <dgm:pt modelId="{AC09D73A-3EF0-460A-9841-60DF4C79F577}">
      <dgm:prSet phldrT="[Text]"/>
      <dgm:spPr/>
      <dgm:t>
        <a:bodyPr/>
        <a:lstStyle/>
        <a:p>
          <a:pPr rtl="1"/>
          <a:r>
            <a:rPr lang="fa-IR" dirty="0"/>
            <a:t>یورتروواژینال اسفنکتر</a:t>
          </a:r>
        </a:p>
      </dgm:t>
    </dgm:pt>
    <dgm:pt modelId="{8FCB4077-1D10-4B1E-85ED-D3E25A5EE4B0}" type="parTrans" cxnId="{5E31E945-5947-4FD3-B00C-A469A780FB39}">
      <dgm:prSet/>
      <dgm:spPr/>
      <dgm:t>
        <a:bodyPr/>
        <a:lstStyle/>
        <a:p>
          <a:pPr rtl="1"/>
          <a:endParaRPr lang="fa-IR"/>
        </a:p>
      </dgm:t>
    </dgm:pt>
    <dgm:pt modelId="{7EA8DBC6-45CA-4CA6-A1FE-D91A5C9833D5}" type="sibTrans" cxnId="{5E31E945-5947-4FD3-B00C-A469A780FB39}">
      <dgm:prSet/>
      <dgm:spPr/>
      <dgm:t>
        <a:bodyPr/>
        <a:lstStyle/>
        <a:p>
          <a:pPr rtl="1"/>
          <a:endParaRPr lang="fa-IR"/>
        </a:p>
      </dgm:t>
    </dgm:pt>
    <dgm:pt modelId="{4C5D176D-EC47-4AEF-817D-FD2A0A21865C}">
      <dgm:prSet phldrT="[Text]"/>
      <dgm:spPr/>
      <dgm:t>
        <a:bodyPr/>
        <a:lstStyle/>
        <a:p>
          <a:pPr rtl="1"/>
          <a:r>
            <a:rPr lang="fa-IR" dirty="0"/>
            <a:t>اسفنکتر یورترا</a:t>
          </a:r>
        </a:p>
      </dgm:t>
    </dgm:pt>
    <dgm:pt modelId="{B469022D-7F1A-4B69-A776-2EDD2B440986}" type="parTrans" cxnId="{2A93CDC3-59E6-4D09-8D5F-F5B51FA14E2F}">
      <dgm:prSet/>
      <dgm:spPr/>
      <dgm:t>
        <a:bodyPr/>
        <a:lstStyle/>
        <a:p>
          <a:pPr rtl="1"/>
          <a:endParaRPr lang="fa-IR"/>
        </a:p>
      </dgm:t>
    </dgm:pt>
    <dgm:pt modelId="{2722F91A-405C-460D-9699-FC76FC49CFBA}" type="sibTrans" cxnId="{2A93CDC3-59E6-4D09-8D5F-F5B51FA14E2F}">
      <dgm:prSet/>
      <dgm:spPr/>
      <dgm:t>
        <a:bodyPr/>
        <a:lstStyle/>
        <a:p>
          <a:pPr rtl="1"/>
          <a:endParaRPr lang="fa-IR"/>
        </a:p>
      </dgm:t>
    </dgm:pt>
    <dgm:pt modelId="{9F7EB603-7690-430B-830C-A009375E58F3}">
      <dgm:prSet phldrT="[Text]"/>
      <dgm:spPr/>
      <dgm:t>
        <a:bodyPr/>
        <a:lstStyle/>
        <a:p>
          <a:pPr rtl="1"/>
          <a:r>
            <a:rPr lang="fa-IR" dirty="0"/>
            <a:t>اسفنکترهای آنال</a:t>
          </a:r>
        </a:p>
      </dgm:t>
    </dgm:pt>
    <dgm:pt modelId="{57010092-A19D-422D-BA22-FF9042366537}" type="parTrans" cxnId="{007B96AC-39F3-4CBD-B767-55AC375C2E56}">
      <dgm:prSet/>
      <dgm:spPr/>
      <dgm:t>
        <a:bodyPr/>
        <a:lstStyle/>
        <a:p>
          <a:pPr rtl="1"/>
          <a:endParaRPr lang="fa-IR"/>
        </a:p>
      </dgm:t>
    </dgm:pt>
    <dgm:pt modelId="{7CD23E2C-E4C0-466E-A421-AF09859FB336}" type="sibTrans" cxnId="{007B96AC-39F3-4CBD-B767-55AC375C2E56}">
      <dgm:prSet/>
      <dgm:spPr/>
      <dgm:t>
        <a:bodyPr/>
        <a:lstStyle/>
        <a:p>
          <a:pPr rtl="1"/>
          <a:endParaRPr lang="fa-IR"/>
        </a:p>
      </dgm:t>
    </dgm:pt>
    <dgm:pt modelId="{374E0B47-7DD2-4625-B5CB-1C16B6AE0F87}">
      <dgm:prSet phldrT="[Text]"/>
      <dgm:spPr/>
      <dgm:t>
        <a:bodyPr/>
        <a:lstStyle/>
        <a:p>
          <a:pPr rtl="1"/>
          <a:r>
            <a:rPr lang="fa-IR" dirty="0"/>
            <a:t>فضای ایسکیو آنال</a:t>
          </a:r>
        </a:p>
      </dgm:t>
    </dgm:pt>
    <dgm:pt modelId="{4A74948F-1CAF-495C-AE34-2CE36697E5C6}" type="parTrans" cxnId="{04352929-5D7F-486D-B92B-60E67DFEFEC5}">
      <dgm:prSet/>
      <dgm:spPr/>
      <dgm:t>
        <a:bodyPr/>
        <a:lstStyle/>
        <a:p>
          <a:pPr rtl="1"/>
          <a:endParaRPr lang="fa-IR"/>
        </a:p>
      </dgm:t>
    </dgm:pt>
    <dgm:pt modelId="{8B23D874-D7C1-412C-B934-DFAFEFB87EAF}" type="sibTrans" cxnId="{04352929-5D7F-486D-B92B-60E67DFEFEC5}">
      <dgm:prSet/>
      <dgm:spPr/>
      <dgm:t>
        <a:bodyPr/>
        <a:lstStyle/>
        <a:p>
          <a:pPr rtl="1"/>
          <a:endParaRPr lang="fa-IR"/>
        </a:p>
      </dgm:t>
    </dgm:pt>
    <dgm:pt modelId="{0D061304-9FDB-445E-84D3-12EECB968244}" type="pres">
      <dgm:prSet presAssocID="{417B29D7-1502-4213-9A99-E5895AA64B6F}" presName="diagram" presStyleCnt="0">
        <dgm:presLayoutVars>
          <dgm:chPref val="1"/>
          <dgm:dir/>
          <dgm:animOne val="branch"/>
          <dgm:animLvl val="lvl"/>
          <dgm:resizeHandles val="exact"/>
        </dgm:presLayoutVars>
      </dgm:prSet>
      <dgm:spPr/>
    </dgm:pt>
    <dgm:pt modelId="{A267BF70-CE2E-48BD-9568-5ABCCEE115A9}" type="pres">
      <dgm:prSet presAssocID="{4D71C7B6-D74C-4926-8C8A-EDDDB9F06F17}" presName="root1" presStyleCnt="0"/>
      <dgm:spPr/>
    </dgm:pt>
    <dgm:pt modelId="{0F1112FD-674A-4A95-B117-C7A43BBED0E5}" type="pres">
      <dgm:prSet presAssocID="{4D71C7B6-D74C-4926-8C8A-EDDDB9F06F17}" presName="LevelOneTextNode" presStyleLbl="node0" presStyleIdx="0" presStyleCnt="1">
        <dgm:presLayoutVars>
          <dgm:chPref val="3"/>
        </dgm:presLayoutVars>
      </dgm:prSet>
      <dgm:spPr/>
    </dgm:pt>
    <dgm:pt modelId="{FC379159-4B3A-44F9-A59E-60AFC9D47F04}" type="pres">
      <dgm:prSet presAssocID="{4D71C7B6-D74C-4926-8C8A-EDDDB9F06F17}" presName="level2hierChild" presStyleCnt="0"/>
      <dgm:spPr/>
    </dgm:pt>
    <dgm:pt modelId="{6AC467EA-02AD-4A51-800D-D5BA178245F8}" type="pres">
      <dgm:prSet presAssocID="{EE538889-368F-4B11-8F15-89C1307DF392}" presName="conn2-1" presStyleLbl="parChTrans1D2" presStyleIdx="0" presStyleCnt="2"/>
      <dgm:spPr/>
    </dgm:pt>
    <dgm:pt modelId="{914E0AD6-7A64-4DA5-B63D-F09CD7B224D6}" type="pres">
      <dgm:prSet presAssocID="{EE538889-368F-4B11-8F15-89C1307DF392}" presName="connTx" presStyleLbl="parChTrans1D2" presStyleIdx="0" presStyleCnt="2"/>
      <dgm:spPr/>
    </dgm:pt>
    <dgm:pt modelId="{F49F6305-2154-4E10-AA2C-1A888F4BF355}" type="pres">
      <dgm:prSet presAssocID="{FC9F6A96-B2EE-4DCC-A46A-7AB210C99124}" presName="root2" presStyleCnt="0"/>
      <dgm:spPr/>
    </dgm:pt>
    <dgm:pt modelId="{24CFD5A2-D142-4282-BF85-C56D51355984}" type="pres">
      <dgm:prSet presAssocID="{FC9F6A96-B2EE-4DCC-A46A-7AB210C99124}" presName="LevelTwoTextNode" presStyleLbl="node2" presStyleIdx="0" presStyleCnt="2">
        <dgm:presLayoutVars>
          <dgm:chPref val="3"/>
        </dgm:presLayoutVars>
      </dgm:prSet>
      <dgm:spPr/>
    </dgm:pt>
    <dgm:pt modelId="{42E20404-89FB-4D39-A983-0B2DB4428AB3}" type="pres">
      <dgm:prSet presAssocID="{FC9F6A96-B2EE-4DCC-A46A-7AB210C99124}" presName="level3hierChild" presStyleCnt="0"/>
      <dgm:spPr/>
    </dgm:pt>
    <dgm:pt modelId="{70B2F7C4-109E-4B4A-B333-616385D65D8D}" type="pres">
      <dgm:prSet presAssocID="{041E1C76-5069-4219-A47B-D9F270680172}" presName="conn2-1" presStyleLbl="parChTrans1D3" presStyleIdx="0" presStyleCnt="5"/>
      <dgm:spPr/>
    </dgm:pt>
    <dgm:pt modelId="{29A663DD-0AD2-4684-AC08-898F0792F94F}" type="pres">
      <dgm:prSet presAssocID="{041E1C76-5069-4219-A47B-D9F270680172}" presName="connTx" presStyleLbl="parChTrans1D3" presStyleIdx="0" presStyleCnt="5"/>
      <dgm:spPr/>
    </dgm:pt>
    <dgm:pt modelId="{74DB5AEA-5F6E-4093-8A4B-538FB1A42CE3}" type="pres">
      <dgm:prSet presAssocID="{F0C8C37D-288D-44A5-A844-991D44F46726}" presName="root2" presStyleCnt="0"/>
      <dgm:spPr/>
    </dgm:pt>
    <dgm:pt modelId="{10CF6761-A27C-461F-8194-03BCD402A51D}" type="pres">
      <dgm:prSet presAssocID="{F0C8C37D-288D-44A5-A844-991D44F46726}" presName="LevelTwoTextNode" presStyleLbl="node3" presStyleIdx="0" presStyleCnt="5">
        <dgm:presLayoutVars>
          <dgm:chPref val="3"/>
        </dgm:presLayoutVars>
      </dgm:prSet>
      <dgm:spPr/>
    </dgm:pt>
    <dgm:pt modelId="{6A91FE57-2810-436B-9E2F-55CF7D48E5FC}" type="pres">
      <dgm:prSet presAssocID="{F0C8C37D-288D-44A5-A844-991D44F46726}" presName="level3hierChild" presStyleCnt="0"/>
      <dgm:spPr/>
    </dgm:pt>
    <dgm:pt modelId="{15AB36E2-3520-4CF4-9FF2-FB35EFD8671F}" type="pres">
      <dgm:prSet presAssocID="{166897C1-94AC-44B4-A273-2824216AF88E}" presName="conn2-1" presStyleLbl="parChTrans1D4" presStyleIdx="0" presStyleCnt="6"/>
      <dgm:spPr/>
    </dgm:pt>
    <dgm:pt modelId="{5693E06E-2F2A-4599-8DEA-CA49C59F0331}" type="pres">
      <dgm:prSet presAssocID="{166897C1-94AC-44B4-A273-2824216AF88E}" presName="connTx" presStyleLbl="parChTrans1D4" presStyleIdx="0" presStyleCnt="6"/>
      <dgm:spPr/>
    </dgm:pt>
    <dgm:pt modelId="{280444D6-E46F-42F5-9AFD-44CE934BE826}" type="pres">
      <dgm:prSet presAssocID="{BB5920BE-C832-4F58-957E-F23145276D48}" presName="root2" presStyleCnt="0"/>
      <dgm:spPr/>
    </dgm:pt>
    <dgm:pt modelId="{1E755EA8-A218-45C8-9CC0-410D1E1EE333}" type="pres">
      <dgm:prSet presAssocID="{BB5920BE-C832-4F58-957E-F23145276D48}" presName="LevelTwoTextNode" presStyleLbl="node4" presStyleIdx="0" presStyleCnt="6">
        <dgm:presLayoutVars>
          <dgm:chPref val="3"/>
        </dgm:presLayoutVars>
      </dgm:prSet>
      <dgm:spPr/>
    </dgm:pt>
    <dgm:pt modelId="{A12DC9C5-3976-44B7-B7FF-59D5BEFC64A0}" type="pres">
      <dgm:prSet presAssocID="{BB5920BE-C832-4F58-957E-F23145276D48}" presName="level3hierChild" presStyleCnt="0"/>
      <dgm:spPr/>
    </dgm:pt>
    <dgm:pt modelId="{94409D12-5BFA-4D86-8FBE-3C29BC97DF9D}" type="pres">
      <dgm:prSet presAssocID="{6E38EAF5-4F88-49F0-9D13-ABB078E96CB4}" presName="conn2-1" presStyleLbl="parChTrans1D4" presStyleIdx="1" presStyleCnt="6"/>
      <dgm:spPr/>
    </dgm:pt>
    <dgm:pt modelId="{AE99FB00-A9D4-4CFC-BE11-27EA05A9193B}" type="pres">
      <dgm:prSet presAssocID="{6E38EAF5-4F88-49F0-9D13-ABB078E96CB4}" presName="connTx" presStyleLbl="parChTrans1D4" presStyleIdx="1" presStyleCnt="6"/>
      <dgm:spPr/>
    </dgm:pt>
    <dgm:pt modelId="{BD65EB6D-EFF1-4D58-9DAF-32EF35A903EE}" type="pres">
      <dgm:prSet presAssocID="{44419292-02B0-417B-A668-9FE4DF7FAECB}" presName="root2" presStyleCnt="0"/>
      <dgm:spPr/>
    </dgm:pt>
    <dgm:pt modelId="{DB67D35D-3010-465A-BF27-751980291F2B}" type="pres">
      <dgm:prSet presAssocID="{44419292-02B0-417B-A668-9FE4DF7FAECB}" presName="LevelTwoTextNode" presStyleLbl="node4" presStyleIdx="1" presStyleCnt="6">
        <dgm:presLayoutVars>
          <dgm:chPref val="3"/>
        </dgm:presLayoutVars>
      </dgm:prSet>
      <dgm:spPr/>
    </dgm:pt>
    <dgm:pt modelId="{420E499F-24C4-4043-AD28-BCE1F5CC5E3C}" type="pres">
      <dgm:prSet presAssocID="{44419292-02B0-417B-A668-9FE4DF7FAECB}" presName="level3hierChild" presStyleCnt="0"/>
      <dgm:spPr/>
    </dgm:pt>
    <dgm:pt modelId="{7BD0346D-EF73-43BC-9A0F-A160ABC8F312}" type="pres">
      <dgm:prSet presAssocID="{08BD0461-DDB0-448A-B8AA-A1217D190E50}" presName="conn2-1" presStyleLbl="parChTrans1D4" presStyleIdx="2" presStyleCnt="6"/>
      <dgm:spPr/>
    </dgm:pt>
    <dgm:pt modelId="{9A803522-4561-450E-89B5-52709618ECA1}" type="pres">
      <dgm:prSet presAssocID="{08BD0461-DDB0-448A-B8AA-A1217D190E50}" presName="connTx" presStyleLbl="parChTrans1D4" presStyleIdx="2" presStyleCnt="6"/>
      <dgm:spPr/>
    </dgm:pt>
    <dgm:pt modelId="{3C6C7D77-2571-45E3-B5C1-81F64E9FB8BC}" type="pres">
      <dgm:prSet presAssocID="{4F427B59-4A9E-4CED-9815-829F79BD723A}" presName="root2" presStyleCnt="0"/>
      <dgm:spPr/>
    </dgm:pt>
    <dgm:pt modelId="{D1285073-D380-4AC0-9474-5D5144F97813}" type="pres">
      <dgm:prSet presAssocID="{4F427B59-4A9E-4CED-9815-829F79BD723A}" presName="LevelTwoTextNode" presStyleLbl="node4" presStyleIdx="2" presStyleCnt="6">
        <dgm:presLayoutVars>
          <dgm:chPref val="3"/>
        </dgm:presLayoutVars>
      </dgm:prSet>
      <dgm:spPr/>
    </dgm:pt>
    <dgm:pt modelId="{55B2DFC0-F077-40DA-8574-3E5E706C459A}" type="pres">
      <dgm:prSet presAssocID="{4F427B59-4A9E-4CED-9815-829F79BD723A}" presName="level3hierChild" presStyleCnt="0"/>
      <dgm:spPr/>
    </dgm:pt>
    <dgm:pt modelId="{D04DF7B4-1695-435C-93B5-B8570AB11CED}" type="pres">
      <dgm:prSet presAssocID="{7DE88235-9955-4F53-8D98-47739E9ABEC3}" presName="conn2-1" presStyleLbl="parChTrans1D3" presStyleIdx="1" presStyleCnt="5"/>
      <dgm:spPr/>
    </dgm:pt>
    <dgm:pt modelId="{09A9C87B-7E4B-4FC2-9824-65F8418C51B2}" type="pres">
      <dgm:prSet presAssocID="{7DE88235-9955-4F53-8D98-47739E9ABEC3}" presName="connTx" presStyleLbl="parChTrans1D3" presStyleIdx="1" presStyleCnt="5"/>
      <dgm:spPr/>
    </dgm:pt>
    <dgm:pt modelId="{757140C3-6BC4-4356-8431-0C754833DC53}" type="pres">
      <dgm:prSet presAssocID="{C3248874-EF5C-4BB9-B479-458D5F85BD8C}" presName="root2" presStyleCnt="0"/>
      <dgm:spPr/>
    </dgm:pt>
    <dgm:pt modelId="{203C9D31-18BA-410F-B98C-24885E6AEED1}" type="pres">
      <dgm:prSet presAssocID="{C3248874-EF5C-4BB9-B479-458D5F85BD8C}" presName="LevelTwoTextNode" presStyleLbl="node3" presStyleIdx="1" presStyleCnt="5">
        <dgm:presLayoutVars>
          <dgm:chPref val="3"/>
        </dgm:presLayoutVars>
      </dgm:prSet>
      <dgm:spPr/>
    </dgm:pt>
    <dgm:pt modelId="{4B26B189-52C0-4CB5-8E33-8D49332E1645}" type="pres">
      <dgm:prSet presAssocID="{C3248874-EF5C-4BB9-B479-458D5F85BD8C}" presName="level3hierChild" presStyleCnt="0"/>
      <dgm:spPr/>
    </dgm:pt>
    <dgm:pt modelId="{3202BA88-5B01-48FD-B1C4-415BF0E4B996}" type="pres">
      <dgm:prSet presAssocID="{9FAC8BCD-CABD-4816-A60A-58D1306BC0CC}" presName="conn2-1" presStyleLbl="parChTrans1D4" presStyleIdx="3" presStyleCnt="6"/>
      <dgm:spPr/>
    </dgm:pt>
    <dgm:pt modelId="{FA13BB94-4FD5-4EA1-864E-5B77BD21BA35}" type="pres">
      <dgm:prSet presAssocID="{9FAC8BCD-CABD-4816-A60A-58D1306BC0CC}" presName="connTx" presStyleLbl="parChTrans1D4" presStyleIdx="3" presStyleCnt="6"/>
      <dgm:spPr/>
    </dgm:pt>
    <dgm:pt modelId="{E82EC54C-7D29-4BCB-B4A5-2264B073F6FE}" type="pres">
      <dgm:prSet presAssocID="{64DC1102-E548-42D4-9CA5-1821DC11D386}" presName="root2" presStyleCnt="0"/>
      <dgm:spPr/>
    </dgm:pt>
    <dgm:pt modelId="{F0A07F5F-21B1-4508-B9C4-83E637A0228D}" type="pres">
      <dgm:prSet presAssocID="{64DC1102-E548-42D4-9CA5-1821DC11D386}" presName="LevelTwoTextNode" presStyleLbl="node4" presStyleIdx="3" presStyleCnt="6">
        <dgm:presLayoutVars>
          <dgm:chPref val="3"/>
        </dgm:presLayoutVars>
      </dgm:prSet>
      <dgm:spPr/>
    </dgm:pt>
    <dgm:pt modelId="{6E307F88-8861-4491-84CC-9B279391DC5D}" type="pres">
      <dgm:prSet presAssocID="{64DC1102-E548-42D4-9CA5-1821DC11D386}" presName="level3hierChild" presStyleCnt="0"/>
      <dgm:spPr/>
    </dgm:pt>
    <dgm:pt modelId="{D481182A-CA57-4595-A11E-E548DBC53209}" type="pres">
      <dgm:prSet presAssocID="{8FCB4077-1D10-4B1E-85ED-D3E25A5EE4B0}" presName="conn2-1" presStyleLbl="parChTrans1D4" presStyleIdx="4" presStyleCnt="6"/>
      <dgm:spPr/>
    </dgm:pt>
    <dgm:pt modelId="{D1FD9909-7AC1-47AB-AC19-9DEAB106AC20}" type="pres">
      <dgm:prSet presAssocID="{8FCB4077-1D10-4B1E-85ED-D3E25A5EE4B0}" presName="connTx" presStyleLbl="parChTrans1D4" presStyleIdx="4" presStyleCnt="6"/>
      <dgm:spPr/>
    </dgm:pt>
    <dgm:pt modelId="{3895169A-9B26-419B-A7C4-F37553EEDBC7}" type="pres">
      <dgm:prSet presAssocID="{AC09D73A-3EF0-460A-9841-60DF4C79F577}" presName="root2" presStyleCnt="0"/>
      <dgm:spPr/>
    </dgm:pt>
    <dgm:pt modelId="{612C9965-3DD7-47C1-A92A-78C4E9FA2FEA}" type="pres">
      <dgm:prSet presAssocID="{AC09D73A-3EF0-460A-9841-60DF4C79F577}" presName="LevelTwoTextNode" presStyleLbl="node4" presStyleIdx="4" presStyleCnt="6">
        <dgm:presLayoutVars>
          <dgm:chPref val="3"/>
        </dgm:presLayoutVars>
      </dgm:prSet>
      <dgm:spPr/>
    </dgm:pt>
    <dgm:pt modelId="{20BB33E7-C5F4-44A0-83B8-2DF54E78578B}" type="pres">
      <dgm:prSet presAssocID="{AC09D73A-3EF0-460A-9841-60DF4C79F577}" presName="level3hierChild" presStyleCnt="0"/>
      <dgm:spPr/>
    </dgm:pt>
    <dgm:pt modelId="{44B7E963-EDEC-49A1-A7A6-6BA17DD94550}" type="pres">
      <dgm:prSet presAssocID="{B469022D-7F1A-4B69-A776-2EDD2B440986}" presName="conn2-1" presStyleLbl="parChTrans1D4" presStyleIdx="5" presStyleCnt="6"/>
      <dgm:spPr/>
    </dgm:pt>
    <dgm:pt modelId="{E3276C29-F7C8-432D-A563-298F3AD109F9}" type="pres">
      <dgm:prSet presAssocID="{B469022D-7F1A-4B69-A776-2EDD2B440986}" presName="connTx" presStyleLbl="parChTrans1D4" presStyleIdx="5" presStyleCnt="6"/>
      <dgm:spPr/>
    </dgm:pt>
    <dgm:pt modelId="{3E1CB3D7-3331-49F8-8C34-2316D1592CBC}" type="pres">
      <dgm:prSet presAssocID="{4C5D176D-EC47-4AEF-817D-FD2A0A21865C}" presName="root2" presStyleCnt="0"/>
      <dgm:spPr/>
    </dgm:pt>
    <dgm:pt modelId="{A3F108C3-4659-4E8D-83B0-0134850535A9}" type="pres">
      <dgm:prSet presAssocID="{4C5D176D-EC47-4AEF-817D-FD2A0A21865C}" presName="LevelTwoTextNode" presStyleLbl="node4" presStyleIdx="5" presStyleCnt="6">
        <dgm:presLayoutVars>
          <dgm:chPref val="3"/>
        </dgm:presLayoutVars>
      </dgm:prSet>
      <dgm:spPr/>
    </dgm:pt>
    <dgm:pt modelId="{7E8D5896-35FD-43DF-8E99-5CB282010558}" type="pres">
      <dgm:prSet presAssocID="{4C5D176D-EC47-4AEF-817D-FD2A0A21865C}" presName="level3hierChild" presStyleCnt="0"/>
      <dgm:spPr/>
    </dgm:pt>
    <dgm:pt modelId="{18C3DE30-DDD9-4E03-96B9-709C52A88F53}" type="pres">
      <dgm:prSet presAssocID="{C5FED9CD-A4FF-40E0-9D7D-C076B1531A74}" presName="conn2-1" presStyleLbl="parChTrans1D2" presStyleIdx="1" presStyleCnt="2"/>
      <dgm:spPr/>
    </dgm:pt>
    <dgm:pt modelId="{1C11390A-5D41-4308-8568-022469045492}" type="pres">
      <dgm:prSet presAssocID="{C5FED9CD-A4FF-40E0-9D7D-C076B1531A74}" presName="connTx" presStyleLbl="parChTrans1D2" presStyleIdx="1" presStyleCnt="2"/>
      <dgm:spPr/>
    </dgm:pt>
    <dgm:pt modelId="{26E893A4-6B1A-4E5A-9153-46AB7C832C89}" type="pres">
      <dgm:prSet presAssocID="{66424B22-140B-4778-B6D4-B51588A97C9E}" presName="root2" presStyleCnt="0"/>
      <dgm:spPr/>
    </dgm:pt>
    <dgm:pt modelId="{A39EF20B-76F5-4C12-9333-300EC98F7B49}" type="pres">
      <dgm:prSet presAssocID="{66424B22-140B-4778-B6D4-B51588A97C9E}" presName="LevelTwoTextNode" presStyleLbl="node2" presStyleIdx="1" presStyleCnt="2">
        <dgm:presLayoutVars>
          <dgm:chPref val="3"/>
        </dgm:presLayoutVars>
      </dgm:prSet>
      <dgm:spPr/>
    </dgm:pt>
    <dgm:pt modelId="{35E796D3-25A1-4AE0-B5C1-E351AA7DA467}" type="pres">
      <dgm:prSet presAssocID="{66424B22-140B-4778-B6D4-B51588A97C9E}" presName="level3hierChild" presStyleCnt="0"/>
      <dgm:spPr/>
    </dgm:pt>
    <dgm:pt modelId="{66C5E420-1695-45ED-AEE1-57DBCD5D2500}" type="pres">
      <dgm:prSet presAssocID="{FBCCDDEF-A06B-4430-A50D-588BCE91B82E}" presName="conn2-1" presStyleLbl="parChTrans1D3" presStyleIdx="2" presStyleCnt="5"/>
      <dgm:spPr/>
    </dgm:pt>
    <dgm:pt modelId="{17D37691-B585-4510-BDE4-FA6B57576AF2}" type="pres">
      <dgm:prSet presAssocID="{FBCCDDEF-A06B-4430-A50D-588BCE91B82E}" presName="connTx" presStyleLbl="parChTrans1D3" presStyleIdx="2" presStyleCnt="5"/>
      <dgm:spPr/>
    </dgm:pt>
    <dgm:pt modelId="{384C4757-0FB0-49DD-974C-4F20135D090D}" type="pres">
      <dgm:prSet presAssocID="{F322C587-A1C1-4E4D-88EA-AEBEF91FEA5F}" presName="root2" presStyleCnt="0"/>
      <dgm:spPr/>
    </dgm:pt>
    <dgm:pt modelId="{D6C77D1D-659B-4DF0-95F7-589E1389894E}" type="pres">
      <dgm:prSet presAssocID="{F322C587-A1C1-4E4D-88EA-AEBEF91FEA5F}" presName="LevelTwoTextNode" presStyleLbl="node3" presStyleIdx="2" presStyleCnt="5">
        <dgm:presLayoutVars>
          <dgm:chPref val="3"/>
        </dgm:presLayoutVars>
      </dgm:prSet>
      <dgm:spPr/>
    </dgm:pt>
    <dgm:pt modelId="{814AC83C-217D-487C-ABF4-05026CA9C921}" type="pres">
      <dgm:prSet presAssocID="{F322C587-A1C1-4E4D-88EA-AEBEF91FEA5F}" presName="level3hierChild" presStyleCnt="0"/>
      <dgm:spPr/>
    </dgm:pt>
    <dgm:pt modelId="{7EA797E1-5A00-4F2A-BBF0-BD1E27943DEB}" type="pres">
      <dgm:prSet presAssocID="{57010092-A19D-422D-BA22-FF9042366537}" presName="conn2-1" presStyleLbl="parChTrans1D3" presStyleIdx="3" presStyleCnt="5"/>
      <dgm:spPr/>
    </dgm:pt>
    <dgm:pt modelId="{FD2C056F-862D-463E-9F98-29CA6A3923E4}" type="pres">
      <dgm:prSet presAssocID="{57010092-A19D-422D-BA22-FF9042366537}" presName="connTx" presStyleLbl="parChTrans1D3" presStyleIdx="3" presStyleCnt="5"/>
      <dgm:spPr/>
    </dgm:pt>
    <dgm:pt modelId="{9A76DB35-1F45-463A-9939-0F8094FA39DA}" type="pres">
      <dgm:prSet presAssocID="{9F7EB603-7690-430B-830C-A009375E58F3}" presName="root2" presStyleCnt="0"/>
      <dgm:spPr/>
    </dgm:pt>
    <dgm:pt modelId="{EC3EA878-C3A6-4811-8719-7454E94F4C86}" type="pres">
      <dgm:prSet presAssocID="{9F7EB603-7690-430B-830C-A009375E58F3}" presName="LevelTwoTextNode" presStyleLbl="node3" presStyleIdx="3" presStyleCnt="5">
        <dgm:presLayoutVars>
          <dgm:chPref val="3"/>
        </dgm:presLayoutVars>
      </dgm:prSet>
      <dgm:spPr/>
    </dgm:pt>
    <dgm:pt modelId="{89AFDEF8-89F0-4686-8421-865B230EBC8B}" type="pres">
      <dgm:prSet presAssocID="{9F7EB603-7690-430B-830C-A009375E58F3}" presName="level3hierChild" presStyleCnt="0"/>
      <dgm:spPr/>
    </dgm:pt>
    <dgm:pt modelId="{DDC41D84-0434-40F6-9618-5626BB9AD863}" type="pres">
      <dgm:prSet presAssocID="{4A74948F-1CAF-495C-AE34-2CE36697E5C6}" presName="conn2-1" presStyleLbl="parChTrans1D3" presStyleIdx="4" presStyleCnt="5"/>
      <dgm:spPr/>
    </dgm:pt>
    <dgm:pt modelId="{6CF0224F-AAD0-4830-82EA-234355E8A227}" type="pres">
      <dgm:prSet presAssocID="{4A74948F-1CAF-495C-AE34-2CE36697E5C6}" presName="connTx" presStyleLbl="parChTrans1D3" presStyleIdx="4" presStyleCnt="5"/>
      <dgm:spPr/>
    </dgm:pt>
    <dgm:pt modelId="{6BD12308-83E4-41F5-8790-7A07FAFC419A}" type="pres">
      <dgm:prSet presAssocID="{374E0B47-7DD2-4625-B5CB-1C16B6AE0F87}" presName="root2" presStyleCnt="0"/>
      <dgm:spPr/>
    </dgm:pt>
    <dgm:pt modelId="{86B860EA-A321-4F88-9B52-4F04739C4546}" type="pres">
      <dgm:prSet presAssocID="{374E0B47-7DD2-4625-B5CB-1C16B6AE0F87}" presName="LevelTwoTextNode" presStyleLbl="node3" presStyleIdx="4" presStyleCnt="5">
        <dgm:presLayoutVars>
          <dgm:chPref val="3"/>
        </dgm:presLayoutVars>
      </dgm:prSet>
      <dgm:spPr/>
    </dgm:pt>
    <dgm:pt modelId="{412052CD-9416-416A-8946-7CA2648C1B0F}" type="pres">
      <dgm:prSet presAssocID="{374E0B47-7DD2-4625-B5CB-1C16B6AE0F87}" presName="level3hierChild" presStyleCnt="0"/>
      <dgm:spPr/>
    </dgm:pt>
  </dgm:ptLst>
  <dgm:cxnLst>
    <dgm:cxn modelId="{D1E1A101-2820-4FBF-8E26-3FC40EBAE9FA}" type="presOf" srcId="{6E38EAF5-4F88-49F0-9D13-ABB078E96CB4}" destId="{AE99FB00-A9D4-4CFC-BE11-27EA05A9193B}" srcOrd="1" destOrd="0" presId="urn:microsoft.com/office/officeart/2005/8/layout/hierarchy2"/>
    <dgm:cxn modelId="{983DC802-D1B8-46B8-9CF9-BC88A14CBCD5}" type="presOf" srcId="{4C5D176D-EC47-4AEF-817D-FD2A0A21865C}" destId="{A3F108C3-4659-4E8D-83B0-0134850535A9}" srcOrd="0" destOrd="0" presId="urn:microsoft.com/office/officeart/2005/8/layout/hierarchy2"/>
    <dgm:cxn modelId="{509F3E08-49A9-49D8-A1D0-3E946D5737E0}" type="presOf" srcId="{8FCB4077-1D10-4B1E-85ED-D3E25A5EE4B0}" destId="{D481182A-CA57-4595-A11E-E548DBC53209}" srcOrd="0" destOrd="0" presId="urn:microsoft.com/office/officeart/2005/8/layout/hierarchy2"/>
    <dgm:cxn modelId="{DCF22B0D-6AA0-45B9-B38D-CE39D0D5B04D}" srcId="{4D71C7B6-D74C-4926-8C8A-EDDDB9F06F17}" destId="{FC9F6A96-B2EE-4DCC-A46A-7AB210C99124}" srcOrd="0" destOrd="0" parTransId="{EE538889-368F-4B11-8F15-89C1307DF392}" sibTransId="{29732E76-FEC7-47C9-822B-0098B7CB7F82}"/>
    <dgm:cxn modelId="{2CB5AF0D-94E5-4F60-8A09-CF62E2F483E8}" type="presOf" srcId="{6E38EAF5-4F88-49F0-9D13-ABB078E96CB4}" destId="{94409D12-5BFA-4D86-8FBE-3C29BC97DF9D}" srcOrd="0" destOrd="0" presId="urn:microsoft.com/office/officeart/2005/8/layout/hierarchy2"/>
    <dgm:cxn modelId="{46A2D30E-637B-44BC-8F26-531C5ADDD517}" type="presOf" srcId="{EE538889-368F-4B11-8F15-89C1307DF392}" destId="{6AC467EA-02AD-4A51-800D-D5BA178245F8}" srcOrd="0" destOrd="0" presId="urn:microsoft.com/office/officeart/2005/8/layout/hierarchy2"/>
    <dgm:cxn modelId="{CC3C4A12-BCFC-45E2-85C7-C85B6301D8F3}" type="presOf" srcId="{C5FED9CD-A4FF-40E0-9D7D-C076B1531A74}" destId="{1C11390A-5D41-4308-8568-022469045492}" srcOrd="1" destOrd="0" presId="urn:microsoft.com/office/officeart/2005/8/layout/hierarchy2"/>
    <dgm:cxn modelId="{08EF2318-932D-4C8A-83D5-F3E22BC32EBA}" type="presOf" srcId="{9F7EB603-7690-430B-830C-A009375E58F3}" destId="{EC3EA878-C3A6-4811-8719-7454E94F4C86}" srcOrd="0" destOrd="0" presId="urn:microsoft.com/office/officeart/2005/8/layout/hierarchy2"/>
    <dgm:cxn modelId="{788B9D18-2843-41B0-B4AA-ADA5B1B0F1E8}" type="presOf" srcId="{EE538889-368F-4B11-8F15-89C1307DF392}" destId="{914E0AD6-7A64-4DA5-B63D-F09CD7B224D6}" srcOrd="1" destOrd="0" presId="urn:microsoft.com/office/officeart/2005/8/layout/hierarchy2"/>
    <dgm:cxn modelId="{210B1D1A-0D94-4163-8607-6B35622005C3}" srcId="{FC9F6A96-B2EE-4DCC-A46A-7AB210C99124}" destId="{F0C8C37D-288D-44A5-A844-991D44F46726}" srcOrd="0" destOrd="0" parTransId="{041E1C76-5069-4219-A47B-D9F270680172}" sibTransId="{74DE6334-3C9C-4E98-ACB3-EC517B0BEA01}"/>
    <dgm:cxn modelId="{745EAB1B-7FBD-4D37-B851-C312541752B5}" srcId="{C3248874-EF5C-4BB9-B479-458D5F85BD8C}" destId="{64DC1102-E548-42D4-9CA5-1821DC11D386}" srcOrd="0" destOrd="0" parTransId="{9FAC8BCD-CABD-4816-A60A-58D1306BC0CC}" sibTransId="{2190F800-2717-4236-805E-36AEFEFE1294}"/>
    <dgm:cxn modelId="{9A6F3626-6A93-4591-A9F6-D10F26FE7BE9}" type="presOf" srcId="{7DE88235-9955-4F53-8D98-47739E9ABEC3}" destId="{09A9C87B-7E4B-4FC2-9824-65F8418C51B2}" srcOrd="1" destOrd="0" presId="urn:microsoft.com/office/officeart/2005/8/layout/hierarchy2"/>
    <dgm:cxn modelId="{298EFE27-B455-45F3-9F6A-C04F50BD1762}" srcId="{F0C8C37D-288D-44A5-A844-991D44F46726}" destId="{BB5920BE-C832-4F58-957E-F23145276D48}" srcOrd="0" destOrd="0" parTransId="{166897C1-94AC-44B4-A273-2824216AF88E}" sibTransId="{EC52BD8D-D14F-41AD-9FF0-7F93EDDACF87}"/>
    <dgm:cxn modelId="{04352929-5D7F-486D-B92B-60E67DFEFEC5}" srcId="{66424B22-140B-4778-B6D4-B51588A97C9E}" destId="{374E0B47-7DD2-4625-B5CB-1C16B6AE0F87}" srcOrd="2" destOrd="0" parTransId="{4A74948F-1CAF-495C-AE34-2CE36697E5C6}" sibTransId="{8B23D874-D7C1-412C-B934-DFAFEFB87EAF}"/>
    <dgm:cxn modelId="{4C95432A-1814-4896-BCC6-6DB00C472D39}" type="presOf" srcId="{57010092-A19D-422D-BA22-FF9042366537}" destId="{FD2C056F-862D-463E-9F98-29CA6A3923E4}" srcOrd="1" destOrd="0" presId="urn:microsoft.com/office/officeart/2005/8/layout/hierarchy2"/>
    <dgm:cxn modelId="{9B34852E-F847-4859-B72F-5791D72D7F62}" type="presOf" srcId="{44419292-02B0-417B-A668-9FE4DF7FAECB}" destId="{DB67D35D-3010-465A-BF27-751980291F2B}" srcOrd="0" destOrd="0" presId="urn:microsoft.com/office/officeart/2005/8/layout/hierarchy2"/>
    <dgm:cxn modelId="{A7EB622F-6FCE-4478-8BFC-24536B925607}" srcId="{F0C8C37D-288D-44A5-A844-991D44F46726}" destId="{4F427B59-4A9E-4CED-9815-829F79BD723A}" srcOrd="2" destOrd="0" parTransId="{08BD0461-DDB0-448A-B8AA-A1217D190E50}" sibTransId="{72FFDA5F-F615-4C8B-B775-8AC3BB0B1288}"/>
    <dgm:cxn modelId="{FA46EC32-0DE9-41D9-939B-5D6D7FBFA935}" type="presOf" srcId="{57010092-A19D-422D-BA22-FF9042366537}" destId="{7EA797E1-5A00-4F2A-BBF0-BD1E27943DEB}" srcOrd="0" destOrd="0" presId="urn:microsoft.com/office/officeart/2005/8/layout/hierarchy2"/>
    <dgm:cxn modelId="{44B70236-6684-4861-8BAB-F47CEB89ABEB}" type="presOf" srcId="{374E0B47-7DD2-4625-B5CB-1C16B6AE0F87}" destId="{86B860EA-A321-4F88-9B52-4F04739C4546}" srcOrd="0" destOrd="0" presId="urn:microsoft.com/office/officeart/2005/8/layout/hierarchy2"/>
    <dgm:cxn modelId="{A46C3060-94F1-48E0-8AF8-A5082C92351C}" type="presOf" srcId="{9FAC8BCD-CABD-4816-A60A-58D1306BC0CC}" destId="{3202BA88-5B01-48FD-B1C4-415BF0E4B996}" srcOrd="0" destOrd="0" presId="urn:microsoft.com/office/officeart/2005/8/layout/hierarchy2"/>
    <dgm:cxn modelId="{E2420F41-1AC5-4B00-BEC5-E96B5FF7CC03}" type="presOf" srcId="{041E1C76-5069-4219-A47B-D9F270680172}" destId="{70B2F7C4-109E-4B4A-B333-616385D65D8D}" srcOrd="0" destOrd="0" presId="urn:microsoft.com/office/officeart/2005/8/layout/hierarchy2"/>
    <dgm:cxn modelId="{C114AE61-C11A-44AB-B6EF-1577CB13D862}" type="presOf" srcId="{FBCCDDEF-A06B-4430-A50D-588BCE91B82E}" destId="{17D37691-B585-4510-BDE4-FA6B57576AF2}" srcOrd="1" destOrd="0" presId="urn:microsoft.com/office/officeart/2005/8/layout/hierarchy2"/>
    <dgm:cxn modelId="{52AAE643-C549-4FE1-AB59-CFC8E529DE54}" type="presOf" srcId="{041E1C76-5069-4219-A47B-D9F270680172}" destId="{29A663DD-0AD2-4684-AC08-898F0792F94F}" srcOrd="1" destOrd="0" presId="urn:microsoft.com/office/officeart/2005/8/layout/hierarchy2"/>
    <dgm:cxn modelId="{BB821B44-A65A-474B-8D62-B87EE31925CD}" type="presOf" srcId="{08BD0461-DDB0-448A-B8AA-A1217D190E50}" destId="{9A803522-4561-450E-89B5-52709618ECA1}" srcOrd="1" destOrd="0" presId="urn:microsoft.com/office/officeart/2005/8/layout/hierarchy2"/>
    <dgm:cxn modelId="{9B808D64-02F0-4B49-B978-6AF010A3E90A}" srcId="{F0C8C37D-288D-44A5-A844-991D44F46726}" destId="{44419292-02B0-417B-A668-9FE4DF7FAECB}" srcOrd="1" destOrd="0" parTransId="{6E38EAF5-4F88-49F0-9D13-ABB078E96CB4}" sibTransId="{EAC75026-16F1-42B1-8908-4C87E9347919}"/>
    <dgm:cxn modelId="{5E31E945-5947-4FD3-B00C-A469A780FB39}" srcId="{C3248874-EF5C-4BB9-B479-458D5F85BD8C}" destId="{AC09D73A-3EF0-460A-9841-60DF4C79F577}" srcOrd="1" destOrd="0" parTransId="{8FCB4077-1D10-4B1E-85ED-D3E25A5EE4B0}" sibTransId="{7EA8DBC6-45CA-4CA6-A1FE-D91A5C9833D5}"/>
    <dgm:cxn modelId="{5DD77147-FAD6-49CA-86A5-FDE1C53C7E64}" srcId="{4D71C7B6-D74C-4926-8C8A-EDDDB9F06F17}" destId="{66424B22-140B-4778-B6D4-B51588A97C9E}" srcOrd="1" destOrd="0" parTransId="{C5FED9CD-A4FF-40E0-9D7D-C076B1531A74}" sibTransId="{D0C96838-4CBF-4F1C-9C71-B1280DB409BF}"/>
    <dgm:cxn modelId="{D9E2234D-F73D-4913-A6CC-AC1CFD2660FA}" srcId="{417B29D7-1502-4213-9A99-E5895AA64B6F}" destId="{4D71C7B6-D74C-4926-8C8A-EDDDB9F06F17}" srcOrd="0" destOrd="0" parTransId="{B58D00FA-4034-494A-8C34-D345EECB71B2}" sibTransId="{C8FD9F7E-A0A8-47E3-8311-D8DB1B64346D}"/>
    <dgm:cxn modelId="{2374944D-A9FA-4B26-A300-37AF865E955D}" type="presOf" srcId="{9FAC8BCD-CABD-4816-A60A-58D1306BC0CC}" destId="{FA13BB94-4FD5-4EA1-864E-5B77BD21BA35}" srcOrd="1" destOrd="0" presId="urn:microsoft.com/office/officeart/2005/8/layout/hierarchy2"/>
    <dgm:cxn modelId="{1B8C646E-5E4C-44E7-9F7C-62E8E69C3169}" type="presOf" srcId="{FC9F6A96-B2EE-4DCC-A46A-7AB210C99124}" destId="{24CFD5A2-D142-4282-BF85-C56D51355984}" srcOrd="0" destOrd="0" presId="urn:microsoft.com/office/officeart/2005/8/layout/hierarchy2"/>
    <dgm:cxn modelId="{10707D70-FE3C-4FBA-83DD-E557D073F8AE}" type="presOf" srcId="{166897C1-94AC-44B4-A273-2824216AF88E}" destId="{15AB36E2-3520-4CF4-9FF2-FB35EFD8671F}" srcOrd="0" destOrd="0" presId="urn:microsoft.com/office/officeart/2005/8/layout/hierarchy2"/>
    <dgm:cxn modelId="{92842581-DACE-4824-B3F2-176BBF505F91}" type="presOf" srcId="{AC09D73A-3EF0-460A-9841-60DF4C79F577}" destId="{612C9965-3DD7-47C1-A92A-78C4E9FA2FEA}" srcOrd="0" destOrd="0" presId="urn:microsoft.com/office/officeart/2005/8/layout/hierarchy2"/>
    <dgm:cxn modelId="{06C7BC84-75DC-420A-BB7A-ADF08B7A7E16}" srcId="{66424B22-140B-4778-B6D4-B51588A97C9E}" destId="{F322C587-A1C1-4E4D-88EA-AEBEF91FEA5F}" srcOrd="0" destOrd="0" parTransId="{FBCCDDEF-A06B-4430-A50D-588BCE91B82E}" sibTransId="{E897D278-3358-4E18-BA6A-3112FBC5C99A}"/>
    <dgm:cxn modelId="{49B0CA8D-FBD8-4801-A298-9A03E70460A9}" type="presOf" srcId="{166897C1-94AC-44B4-A273-2824216AF88E}" destId="{5693E06E-2F2A-4599-8DEA-CA49C59F0331}" srcOrd="1" destOrd="0" presId="urn:microsoft.com/office/officeart/2005/8/layout/hierarchy2"/>
    <dgm:cxn modelId="{39254794-DC66-43C0-B9BC-C9D32E09FF11}" type="presOf" srcId="{4A74948F-1CAF-495C-AE34-2CE36697E5C6}" destId="{DDC41D84-0434-40F6-9618-5626BB9AD863}" srcOrd="0" destOrd="0" presId="urn:microsoft.com/office/officeart/2005/8/layout/hierarchy2"/>
    <dgm:cxn modelId="{6997A396-1512-46FE-9887-DC016A882FD2}" type="presOf" srcId="{C3248874-EF5C-4BB9-B479-458D5F85BD8C}" destId="{203C9D31-18BA-410F-B98C-24885E6AEED1}" srcOrd="0" destOrd="0" presId="urn:microsoft.com/office/officeart/2005/8/layout/hierarchy2"/>
    <dgm:cxn modelId="{AFFB6399-CC71-4FC7-A93B-78483A94D378}" type="presOf" srcId="{B469022D-7F1A-4B69-A776-2EDD2B440986}" destId="{E3276C29-F7C8-432D-A563-298F3AD109F9}" srcOrd="1" destOrd="0" presId="urn:microsoft.com/office/officeart/2005/8/layout/hierarchy2"/>
    <dgm:cxn modelId="{AA27EC99-6A86-47B1-9451-F3E22055BF43}" type="presOf" srcId="{B469022D-7F1A-4B69-A776-2EDD2B440986}" destId="{44B7E963-EDEC-49A1-A7A6-6BA17DD94550}" srcOrd="0" destOrd="0" presId="urn:microsoft.com/office/officeart/2005/8/layout/hierarchy2"/>
    <dgm:cxn modelId="{FE64049E-58D4-403A-AFAF-2B97D1C61D6C}" type="presOf" srcId="{4F427B59-4A9E-4CED-9815-829F79BD723A}" destId="{D1285073-D380-4AC0-9474-5D5144F97813}" srcOrd="0" destOrd="0" presId="urn:microsoft.com/office/officeart/2005/8/layout/hierarchy2"/>
    <dgm:cxn modelId="{F5FFCBA1-9D79-407F-B42E-B15393ACA4A8}" type="presOf" srcId="{417B29D7-1502-4213-9A99-E5895AA64B6F}" destId="{0D061304-9FDB-445E-84D3-12EECB968244}" srcOrd="0" destOrd="0" presId="urn:microsoft.com/office/officeart/2005/8/layout/hierarchy2"/>
    <dgm:cxn modelId="{907AB7A7-D7C2-449C-81E7-3D1A5C45E2B2}" srcId="{FC9F6A96-B2EE-4DCC-A46A-7AB210C99124}" destId="{C3248874-EF5C-4BB9-B479-458D5F85BD8C}" srcOrd="1" destOrd="0" parTransId="{7DE88235-9955-4F53-8D98-47739E9ABEC3}" sibTransId="{25B90353-5C45-4463-85B9-FC6A3F4C6353}"/>
    <dgm:cxn modelId="{CCF3A9A9-A31B-4E7C-8DCC-AEBD32B1EDFB}" type="presOf" srcId="{FBCCDDEF-A06B-4430-A50D-588BCE91B82E}" destId="{66C5E420-1695-45ED-AEE1-57DBCD5D2500}" srcOrd="0" destOrd="0" presId="urn:microsoft.com/office/officeart/2005/8/layout/hierarchy2"/>
    <dgm:cxn modelId="{007B96AC-39F3-4CBD-B767-55AC375C2E56}" srcId="{66424B22-140B-4778-B6D4-B51588A97C9E}" destId="{9F7EB603-7690-430B-830C-A009375E58F3}" srcOrd="1" destOrd="0" parTransId="{57010092-A19D-422D-BA22-FF9042366537}" sibTransId="{7CD23E2C-E4C0-466E-A421-AF09859FB336}"/>
    <dgm:cxn modelId="{17D6FBB1-392A-4EA7-8F55-03BC6C156A3F}" type="presOf" srcId="{F0C8C37D-288D-44A5-A844-991D44F46726}" destId="{10CF6761-A27C-461F-8194-03BCD402A51D}" srcOrd="0" destOrd="0" presId="urn:microsoft.com/office/officeart/2005/8/layout/hierarchy2"/>
    <dgm:cxn modelId="{FB839FB8-A48C-45AD-9758-0F205E729615}" type="presOf" srcId="{F322C587-A1C1-4E4D-88EA-AEBEF91FEA5F}" destId="{D6C77D1D-659B-4DF0-95F7-589E1389894E}" srcOrd="0" destOrd="0" presId="urn:microsoft.com/office/officeart/2005/8/layout/hierarchy2"/>
    <dgm:cxn modelId="{0AD62DBE-D355-4119-A17F-371D5BA044D7}" type="presOf" srcId="{7DE88235-9955-4F53-8D98-47739E9ABEC3}" destId="{D04DF7B4-1695-435C-93B5-B8570AB11CED}" srcOrd="0" destOrd="0" presId="urn:microsoft.com/office/officeart/2005/8/layout/hierarchy2"/>
    <dgm:cxn modelId="{2A93CDC3-59E6-4D09-8D5F-F5B51FA14E2F}" srcId="{C3248874-EF5C-4BB9-B479-458D5F85BD8C}" destId="{4C5D176D-EC47-4AEF-817D-FD2A0A21865C}" srcOrd="2" destOrd="0" parTransId="{B469022D-7F1A-4B69-A776-2EDD2B440986}" sibTransId="{2722F91A-405C-460D-9699-FC76FC49CFBA}"/>
    <dgm:cxn modelId="{675213C7-B9B2-45DD-B8CF-821940B3CD17}" type="presOf" srcId="{4D71C7B6-D74C-4926-8C8A-EDDDB9F06F17}" destId="{0F1112FD-674A-4A95-B117-C7A43BBED0E5}" srcOrd="0" destOrd="0" presId="urn:microsoft.com/office/officeart/2005/8/layout/hierarchy2"/>
    <dgm:cxn modelId="{39582FC7-8EBB-4957-AFC8-7B7C0407F0A2}" type="presOf" srcId="{08BD0461-DDB0-448A-B8AA-A1217D190E50}" destId="{7BD0346D-EF73-43BC-9A0F-A160ABC8F312}" srcOrd="0" destOrd="0" presId="urn:microsoft.com/office/officeart/2005/8/layout/hierarchy2"/>
    <dgm:cxn modelId="{D0E2ABC8-0A71-4C3B-ACFD-01EA8FEA7F0D}" type="presOf" srcId="{8FCB4077-1D10-4B1E-85ED-D3E25A5EE4B0}" destId="{D1FD9909-7AC1-47AB-AC19-9DEAB106AC20}" srcOrd="1" destOrd="0" presId="urn:microsoft.com/office/officeart/2005/8/layout/hierarchy2"/>
    <dgm:cxn modelId="{31B569CE-0D78-4E30-AF5A-F28BFDF8B59C}" type="presOf" srcId="{64DC1102-E548-42D4-9CA5-1821DC11D386}" destId="{F0A07F5F-21B1-4508-B9C4-83E637A0228D}" srcOrd="0" destOrd="0" presId="urn:microsoft.com/office/officeart/2005/8/layout/hierarchy2"/>
    <dgm:cxn modelId="{928566F2-2BCE-4B63-BEA0-2185FECB9122}" type="presOf" srcId="{4A74948F-1CAF-495C-AE34-2CE36697E5C6}" destId="{6CF0224F-AAD0-4830-82EA-234355E8A227}" srcOrd="1" destOrd="0" presId="urn:microsoft.com/office/officeart/2005/8/layout/hierarchy2"/>
    <dgm:cxn modelId="{88F423F7-1C82-40EB-A6E6-AB8447ADF613}" type="presOf" srcId="{C5FED9CD-A4FF-40E0-9D7D-C076B1531A74}" destId="{18C3DE30-DDD9-4E03-96B9-709C52A88F53}" srcOrd="0" destOrd="0" presId="urn:microsoft.com/office/officeart/2005/8/layout/hierarchy2"/>
    <dgm:cxn modelId="{A257CAFC-5E22-4D31-8DD2-162759289908}" type="presOf" srcId="{66424B22-140B-4778-B6D4-B51588A97C9E}" destId="{A39EF20B-76F5-4C12-9333-300EC98F7B49}" srcOrd="0" destOrd="0" presId="urn:microsoft.com/office/officeart/2005/8/layout/hierarchy2"/>
    <dgm:cxn modelId="{CA7668FE-36C5-4E7F-9CED-F6CD63829C68}" type="presOf" srcId="{BB5920BE-C832-4F58-957E-F23145276D48}" destId="{1E755EA8-A218-45C8-9CC0-410D1E1EE333}" srcOrd="0" destOrd="0" presId="urn:microsoft.com/office/officeart/2005/8/layout/hierarchy2"/>
    <dgm:cxn modelId="{8B1AE5F8-0F61-4A3F-9BE2-28A461ADA3C3}" type="presParOf" srcId="{0D061304-9FDB-445E-84D3-12EECB968244}" destId="{A267BF70-CE2E-48BD-9568-5ABCCEE115A9}" srcOrd="0" destOrd="0" presId="urn:microsoft.com/office/officeart/2005/8/layout/hierarchy2"/>
    <dgm:cxn modelId="{04D33137-E90D-442F-9124-562CBBD60BA2}" type="presParOf" srcId="{A267BF70-CE2E-48BD-9568-5ABCCEE115A9}" destId="{0F1112FD-674A-4A95-B117-C7A43BBED0E5}" srcOrd="0" destOrd="0" presId="urn:microsoft.com/office/officeart/2005/8/layout/hierarchy2"/>
    <dgm:cxn modelId="{564642B0-97B0-4A84-AA6D-F2F14538C964}" type="presParOf" srcId="{A267BF70-CE2E-48BD-9568-5ABCCEE115A9}" destId="{FC379159-4B3A-44F9-A59E-60AFC9D47F04}" srcOrd="1" destOrd="0" presId="urn:microsoft.com/office/officeart/2005/8/layout/hierarchy2"/>
    <dgm:cxn modelId="{DD608863-35F0-4EF5-95AD-715B66E493FA}" type="presParOf" srcId="{FC379159-4B3A-44F9-A59E-60AFC9D47F04}" destId="{6AC467EA-02AD-4A51-800D-D5BA178245F8}" srcOrd="0" destOrd="0" presId="urn:microsoft.com/office/officeart/2005/8/layout/hierarchy2"/>
    <dgm:cxn modelId="{52EF616A-8B38-4C29-9023-EF00D2096FF9}" type="presParOf" srcId="{6AC467EA-02AD-4A51-800D-D5BA178245F8}" destId="{914E0AD6-7A64-4DA5-B63D-F09CD7B224D6}" srcOrd="0" destOrd="0" presId="urn:microsoft.com/office/officeart/2005/8/layout/hierarchy2"/>
    <dgm:cxn modelId="{F641251B-A943-4D08-A222-A491E3D5E6DD}" type="presParOf" srcId="{FC379159-4B3A-44F9-A59E-60AFC9D47F04}" destId="{F49F6305-2154-4E10-AA2C-1A888F4BF355}" srcOrd="1" destOrd="0" presId="urn:microsoft.com/office/officeart/2005/8/layout/hierarchy2"/>
    <dgm:cxn modelId="{A1B8692C-F736-4F48-B65F-6C39094E9A03}" type="presParOf" srcId="{F49F6305-2154-4E10-AA2C-1A888F4BF355}" destId="{24CFD5A2-D142-4282-BF85-C56D51355984}" srcOrd="0" destOrd="0" presId="urn:microsoft.com/office/officeart/2005/8/layout/hierarchy2"/>
    <dgm:cxn modelId="{59AC9046-9A81-43A9-BE4A-43FEEC7A63A2}" type="presParOf" srcId="{F49F6305-2154-4E10-AA2C-1A888F4BF355}" destId="{42E20404-89FB-4D39-A983-0B2DB4428AB3}" srcOrd="1" destOrd="0" presId="urn:microsoft.com/office/officeart/2005/8/layout/hierarchy2"/>
    <dgm:cxn modelId="{B626CDAA-E8F5-4911-BF64-A9465F673682}" type="presParOf" srcId="{42E20404-89FB-4D39-A983-0B2DB4428AB3}" destId="{70B2F7C4-109E-4B4A-B333-616385D65D8D}" srcOrd="0" destOrd="0" presId="urn:microsoft.com/office/officeart/2005/8/layout/hierarchy2"/>
    <dgm:cxn modelId="{00F1F0E9-FF1F-4D15-8E40-F09DD0152C2A}" type="presParOf" srcId="{70B2F7C4-109E-4B4A-B333-616385D65D8D}" destId="{29A663DD-0AD2-4684-AC08-898F0792F94F}" srcOrd="0" destOrd="0" presId="urn:microsoft.com/office/officeart/2005/8/layout/hierarchy2"/>
    <dgm:cxn modelId="{461C8B36-AEDF-44C2-AF43-1B628BF1E7D0}" type="presParOf" srcId="{42E20404-89FB-4D39-A983-0B2DB4428AB3}" destId="{74DB5AEA-5F6E-4093-8A4B-538FB1A42CE3}" srcOrd="1" destOrd="0" presId="urn:microsoft.com/office/officeart/2005/8/layout/hierarchy2"/>
    <dgm:cxn modelId="{B2CF51A0-148E-4CCF-922F-B4E285D9A10A}" type="presParOf" srcId="{74DB5AEA-5F6E-4093-8A4B-538FB1A42CE3}" destId="{10CF6761-A27C-461F-8194-03BCD402A51D}" srcOrd="0" destOrd="0" presId="urn:microsoft.com/office/officeart/2005/8/layout/hierarchy2"/>
    <dgm:cxn modelId="{8DF50044-350C-44C0-9EBE-5DDBEB1635FF}" type="presParOf" srcId="{74DB5AEA-5F6E-4093-8A4B-538FB1A42CE3}" destId="{6A91FE57-2810-436B-9E2F-55CF7D48E5FC}" srcOrd="1" destOrd="0" presId="urn:microsoft.com/office/officeart/2005/8/layout/hierarchy2"/>
    <dgm:cxn modelId="{546701AD-CD32-4C09-BEB6-AF5815E3A968}" type="presParOf" srcId="{6A91FE57-2810-436B-9E2F-55CF7D48E5FC}" destId="{15AB36E2-3520-4CF4-9FF2-FB35EFD8671F}" srcOrd="0" destOrd="0" presId="urn:microsoft.com/office/officeart/2005/8/layout/hierarchy2"/>
    <dgm:cxn modelId="{A74EB6D7-D81F-44E1-88CF-4429A3E574E0}" type="presParOf" srcId="{15AB36E2-3520-4CF4-9FF2-FB35EFD8671F}" destId="{5693E06E-2F2A-4599-8DEA-CA49C59F0331}" srcOrd="0" destOrd="0" presId="urn:microsoft.com/office/officeart/2005/8/layout/hierarchy2"/>
    <dgm:cxn modelId="{5610B083-7EEF-434B-BA64-1A4E52F8480B}" type="presParOf" srcId="{6A91FE57-2810-436B-9E2F-55CF7D48E5FC}" destId="{280444D6-E46F-42F5-9AFD-44CE934BE826}" srcOrd="1" destOrd="0" presId="urn:microsoft.com/office/officeart/2005/8/layout/hierarchy2"/>
    <dgm:cxn modelId="{8BF08AA5-D1D6-479A-87D7-11034AB5575A}" type="presParOf" srcId="{280444D6-E46F-42F5-9AFD-44CE934BE826}" destId="{1E755EA8-A218-45C8-9CC0-410D1E1EE333}" srcOrd="0" destOrd="0" presId="urn:microsoft.com/office/officeart/2005/8/layout/hierarchy2"/>
    <dgm:cxn modelId="{4FBBBF04-B975-4AAE-9966-C60B4046C596}" type="presParOf" srcId="{280444D6-E46F-42F5-9AFD-44CE934BE826}" destId="{A12DC9C5-3976-44B7-B7FF-59D5BEFC64A0}" srcOrd="1" destOrd="0" presId="urn:microsoft.com/office/officeart/2005/8/layout/hierarchy2"/>
    <dgm:cxn modelId="{990CE7A8-4402-4BD7-888E-F137DA8153D5}" type="presParOf" srcId="{6A91FE57-2810-436B-9E2F-55CF7D48E5FC}" destId="{94409D12-5BFA-4D86-8FBE-3C29BC97DF9D}" srcOrd="2" destOrd="0" presId="urn:microsoft.com/office/officeart/2005/8/layout/hierarchy2"/>
    <dgm:cxn modelId="{5AD7CC3B-142D-4CDA-A4E6-014B765AD8D1}" type="presParOf" srcId="{94409D12-5BFA-4D86-8FBE-3C29BC97DF9D}" destId="{AE99FB00-A9D4-4CFC-BE11-27EA05A9193B}" srcOrd="0" destOrd="0" presId="urn:microsoft.com/office/officeart/2005/8/layout/hierarchy2"/>
    <dgm:cxn modelId="{2AF55FFC-F1AB-4950-BBA1-911408915743}" type="presParOf" srcId="{6A91FE57-2810-436B-9E2F-55CF7D48E5FC}" destId="{BD65EB6D-EFF1-4D58-9DAF-32EF35A903EE}" srcOrd="3" destOrd="0" presId="urn:microsoft.com/office/officeart/2005/8/layout/hierarchy2"/>
    <dgm:cxn modelId="{26CDCAD5-4E13-4CC4-BAF9-DC5FE7244884}" type="presParOf" srcId="{BD65EB6D-EFF1-4D58-9DAF-32EF35A903EE}" destId="{DB67D35D-3010-465A-BF27-751980291F2B}" srcOrd="0" destOrd="0" presId="urn:microsoft.com/office/officeart/2005/8/layout/hierarchy2"/>
    <dgm:cxn modelId="{E23C17CE-18E5-4A6C-85AA-819C1EB1CA4D}" type="presParOf" srcId="{BD65EB6D-EFF1-4D58-9DAF-32EF35A903EE}" destId="{420E499F-24C4-4043-AD28-BCE1F5CC5E3C}" srcOrd="1" destOrd="0" presId="urn:microsoft.com/office/officeart/2005/8/layout/hierarchy2"/>
    <dgm:cxn modelId="{5AB8855F-FDAD-41AD-A2F1-C065432E1B94}" type="presParOf" srcId="{6A91FE57-2810-436B-9E2F-55CF7D48E5FC}" destId="{7BD0346D-EF73-43BC-9A0F-A160ABC8F312}" srcOrd="4" destOrd="0" presId="urn:microsoft.com/office/officeart/2005/8/layout/hierarchy2"/>
    <dgm:cxn modelId="{7B3691C6-7D8C-49A6-9698-E3EBC6CA04DC}" type="presParOf" srcId="{7BD0346D-EF73-43BC-9A0F-A160ABC8F312}" destId="{9A803522-4561-450E-89B5-52709618ECA1}" srcOrd="0" destOrd="0" presId="urn:microsoft.com/office/officeart/2005/8/layout/hierarchy2"/>
    <dgm:cxn modelId="{809F5EDD-7237-4C39-8C21-419C23D51811}" type="presParOf" srcId="{6A91FE57-2810-436B-9E2F-55CF7D48E5FC}" destId="{3C6C7D77-2571-45E3-B5C1-81F64E9FB8BC}" srcOrd="5" destOrd="0" presId="urn:microsoft.com/office/officeart/2005/8/layout/hierarchy2"/>
    <dgm:cxn modelId="{515A9D49-56A1-4EA9-B1AA-6169F0C68F9F}" type="presParOf" srcId="{3C6C7D77-2571-45E3-B5C1-81F64E9FB8BC}" destId="{D1285073-D380-4AC0-9474-5D5144F97813}" srcOrd="0" destOrd="0" presId="urn:microsoft.com/office/officeart/2005/8/layout/hierarchy2"/>
    <dgm:cxn modelId="{03ECD12A-D3FC-4A45-A92D-593FD1A201D8}" type="presParOf" srcId="{3C6C7D77-2571-45E3-B5C1-81F64E9FB8BC}" destId="{55B2DFC0-F077-40DA-8574-3E5E706C459A}" srcOrd="1" destOrd="0" presId="urn:microsoft.com/office/officeart/2005/8/layout/hierarchy2"/>
    <dgm:cxn modelId="{2F5CA040-4DEC-480A-AFBF-37B09E884E6E}" type="presParOf" srcId="{42E20404-89FB-4D39-A983-0B2DB4428AB3}" destId="{D04DF7B4-1695-435C-93B5-B8570AB11CED}" srcOrd="2" destOrd="0" presId="urn:microsoft.com/office/officeart/2005/8/layout/hierarchy2"/>
    <dgm:cxn modelId="{EF20B895-5935-45AF-BB4E-F4F4B06B6660}" type="presParOf" srcId="{D04DF7B4-1695-435C-93B5-B8570AB11CED}" destId="{09A9C87B-7E4B-4FC2-9824-65F8418C51B2}" srcOrd="0" destOrd="0" presId="urn:microsoft.com/office/officeart/2005/8/layout/hierarchy2"/>
    <dgm:cxn modelId="{E526F0A8-9A60-4144-AE34-113E64724950}" type="presParOf" srcId="{42E20404-89FB-4D39-A983-0B2DB4428AB3}" destId="{757140C3-6BC4-4356-8431-0C754833DC53}" srcOrd="3" destOrd="0" presId="urn:microsoft.com/office/officeart/2005/8/layout/hierarchy2"/>
    <dgm:cxn modelId="{4B8C78AA-9D0E-4EF3-86AA-9681A249B204}" type="presParOf" srcId="{757140C3-6BC4-4356-8431-0C754833DC53}" destId="{203C9D31-18BA-410F-B98C-24885E6AEED1}" srcOrd="0" destOrd="0" presId="urn:microsoft.com/office/officeart/2005/8/layout/hierarchy2"/>
    <dgm:cxn modelId="{B7A4CEB2-21FB-4693-96C1-D72F7DDACBA2}" type="presParOf" srcId="{757140C3-6BC4-4356-8431-0C754833DC53}" destId="{4B26B189-52C0-4CB5-8E33-8D49332E1645}" srcOrd="1" destOrd="0" presId="urn:microsoft.com/office/officeart/2005/8/layout/hierarchy2"/>
    <dgm:cxn modelId="{E8C3AA88-369B-4553-9C35-EC5D619C88FE}" type="presParOf" srcId="{4B26B189-52C0-4CB5-8E33-8D49332E1645}" destId="{3202BA88-5B01-48FD-B1C4-415BF0E4B996}" srcOrd="0" destOrd="0" presId="urn:microsoft.com/office/officeart/2005/8/layout/hierarchy2"/>
    <dgm:cxn modelId="{55E640F9-9F9C-4565-B412-8187DC757C9F}" type="presParOf" srcId="{3202BA88-5B01-48FD-B1C4-415BF0E4B996}" destId="{FA13BB94-4FD5-4EA1-864E-5B77BD21BA35}" srcOrd="0" destOrd="0" presId="urn:microsoft.com/office/officeart/2005/8/layout/hierarchy2"/>
    <dgm:cxn modelId="{C5A7C54A-29F9-49A9-A09D-75F1F65AFC49}" type="presParOf" srcId="{4B26B189-52C0-4CB5-8E33-8D49332E1645}" destId="{E82EC54C-7D29-4BCB-B4A5-2264B073F6FE}" srcOrd="1" destOrd="0" presId="urn:microsoft.com/office/officeart/2005/8/layout/hierarchy2"/>
    <dgm:cxn modelId="{98C2E94B-D3E2-4BA1-8C97-8BC8B6195C56}" type="presParOf" srcId="{E82EC54C-7D29-4BCB-B4A5-2264B073F6FE}" destId="{F0A07F5F-21B1-4508-B9C4-83E637A0228D}" srcOrd="0" destOrd="0" presId="urn:microsoft.com/office/officeart/2005/8/layout/hierarchy2"/>
    <dgm:cxn modelId="{CCCE3638-C89D-4D20-AAD0-B67D5C3AA886}" type="presParOf" srcId="{E82EC54C-7D29-4BCB-B4A5-2264B073F6FE}" destId="{6E307F88-8861-4491-84CC-9B279391DC5D}" srcOrd="1" destOrd="0" presId="urn:microsoft.com/office/officeart/2005/8/layout/hierarchy2"/>
    <dgm:cxn modelId="{556EF41A-C777-487B-86CB-72B094C8DB7F}" type="presParOf" srcId="{4B26B189-52C0-4CB5-8E33-8D49332E1645}" destId="{D481182A-CA57-4595-A11E-E548DBC53209}" srcOrd="2" destOrd="0" presId="urn:microsoft.com/office/officeart/2005/8/layout/hierarchy2"/>
    <dgm:cxn modelId="{436AF0A7-EFD7-49C3-8D34-DD7A516B132C}" type="presParOf" srcId="{D481182A-CA57-4595-A11E-E548DBC53209}" destId="{D1FD9909-7AC1-47AB-AC19-9DEAB106AC20}" srcOrd="0" destOrd="0" presId="urn:microsoft.com/office/officeart/2005/8/layout/hierarchy2"/>
    <dgm:cxn modelId="{C8DBB158-1A3B-4A0E-B34D-CF8BFFEEA8F2}" type="presParOf" srcId="{4B26B189-52C0-4CB5-8E33-8D49332E1645}" destId="{3895169A-9B26-419B-A7C4-F37553EEDBC7}" srcOrd="3" destOrd="0" presId="urn:microsoft.com/office/officeart/2005/8/layout/hierarchy2"/>
    <dgm:cxn modelId="{517A2816-5C92-4175-9D57-820A6D1FE011}" type="presParOf" srcId="{3895169A-9B26-419B-A7C4-F37553EEDBC7}" destId="{612C9965-3DD7-47C1-A92A-78C4E9FA2FEA}" srcOrd="0" destOrd="0" presId="urn:microsoft.com/office/officeart/2005/8/layout/hierarchy2"/>
    <dgm:cxn modelId="{49292C76-E93C-4991-946E-BA83DCD4607A}" type="presParOf" srcId="{3895169A-9B26-419B-A7C4-F37553EEDBC7}" destId="{20BB33E7-C5F4-44A0-83B8-2DF54E78578B}" srcOrd="1" destOrd="0" presId="urn:microsoft.com/office/officeart/2005/8/layout/hierarchy2"/>
    <dgm:cxn modelId="{F32923A9-3A8F-420C-A5FC-21EEF1F3D4C9}" type="presParOf" srcId="{4B26B189-52C0-4CB5-8E33-8D49332E1645}" destId="{44B7E963-EDEC-49A1-A7A6-6BA17DD94550}" srcOrd="4" destOrd="0" presId="urn:microsoft.com/office/officeart/2005/8/layout/hierarchy2"/>
    <dgm:cxn modelId="{ED57051F-376B-43DF-8E8B-72E39A975944}" type="presParOf" srcId="{44B7E963-EDEC-49A1-A7A6-6BA17DD94550}" destId="{E3276C29-F7C8-432D-A563-298F3AD109F9}" srcOrd="0" destOrd="0" presId="urn:microsoft.com/office/officeart/2005/8/layout/hierarchy2"/>
    <dgm:cxn modelId="{2F133BBB-8745-4923-BABD-5007830A8075}" type="presParOf" srcId="{4B26B189-52C0-4CB5-8E33-8D49332E1645}" destId="{3E1CB3D7-3331-49F8-8C34-2316D1592CBC}" srcOrd="5" destOrd="0" presId="urn:microsoft.com/office/officeart/2005/8/layout/hierarchy2"/>
    <dgm:cxn modelId="{43697E63-3C22-430C-89DB-54CEB7322224}" type="presParOf" srcId="{3E1CB3D7-3331-49F8-8C34-2316D1592CBC}" destId="{A3F108C3-4659-4E8D-83B0-0134850535A9}" srcOrd="0" destOrd="0" presId="urn:microsoft.com/office/officeart/2005/8/layout/hierarchy2"/>
    <dgm:cxn modelId="{805EA0EF-C344-463B-A22A-7F5BD91A21ED}" type="presParOf" srcId="{3E1CB3D7-3331-49F8-8C34-2316D1592CBC}" destId="{7E8D5896-35FD-43DF-8E99-5CB282010558}" srcOrd="1" destOrd="0" presId="urn:microsoft.com/office/officeart/2005/8/layout/hierarchy2"/>
    <dgm:cxn modelId="{8FBFFE14-029A-4B63-BA0C-B8EFC3663105}" type="presParOf" srcId="{FC379159-4B3A-44F9-A59E-60AFC9D47F04}" destId="{18C3DE30-DDD9-4E03-96B9-709C52A88F53}" srcOrd="2" destOrd="0" presId="urn:microsoft.com/office/officeart/2005/8/layout/hierarchy2"/>
    <dgm:cxn modelId="{4A75F259-2D8C-4D80-93BB-D925BABD7EF9}" type="presParOf" srcId="{18C3DE30-DDD9-4E03-96B9-709C52A88F53}" destId="{1C11390A-5D41-4308-8568-022469045492}" srcOrd="0" destOrd="0" presId="urn:microsoft.com/office/officeart/2005/8/layout/hierarchy2"/>
    <dgm:cxn modelId="{CEA3231B-EE5B-4014-959D-884F25DA1207}" type="presParOf" srcId="{FC379159-4B3A-44F9-A59E-60AFC9D47F04}" destId="{26E893A4-6B1A-4E5A-9153-46AB7C832C89}" srcOrd="3" destOrd="0" presId="urn:microsoft.com/office/officeart/2005/8/layout/hierarchy2"/>
    <dgm:cxn modelId="{DF686015-295E-4ACA-8798-3428644AA554}" type="presParOf" srcId="{26E893A4-6B1A-4E5A-9153-46AB7C832C89}" destId="{A39EF20B-76F5-4C12-9333-300EC98F7B49}" srcOrd="0" destOrd="0" presId="urn:microsoft.com/office/officeart/2005/8/layout/hierarchy2"/>
    <dgm:cxn modelId="{AF4A082C-C863-4EE6-A3B2-9D90B291218E}" type="presParOf" srcId="{26E893A4-6B1A-4E5A-9153-46AB7C832C89}" destId="{35E796D3-25A1-4AE0-B5C1-E351AA7DA467}" srcOrd="1" destOrd="0" presId="urn:microsoft.com/office/officeart/2005/8/layout/hierarchy2"/>
    <dgm:cxn modelId="{6010E42A-5B83-4328-B1BB-57BE85572C24}" type="presParOf" srcId="{35E796D3-25A1-4AE0-B5C1-E351AA7DA467}" destId="{66C5E420-1695-45ED-AEE1-57DBCD5D2500}" srcOrd="0" destOrd="0" presId="urn:microsoft.com/office/officeart/2005/8/layout/hierarchy2"/>
    <dgm:cxn modelId="{4D9862EE-CA6A-46FB-B826-DFE2D3576E22}" type="presParOf" srcId="{66C5E420-1695-45ED-AEE1-57DBCD5D2500}" destId="{17D37691-B585-4510-BDE4-FA6B57576AF2}" srcOrd="0" destOrd="0" presId="urn:microsoft.com/office/officeart/2005/8/layout/hierarchy2"/>
    <dgm:cxn modelId="{630F6B1F-5295-41C7-8692-B18B42A960C3}" type="presParOf" srcId="{35E796D3-25A1-4AE0-B5C1-E351AA7DA467}" destId="{384C4757-0FB0-49DD-974C-4F20135D090D}" srcOrd="1" destOrd="0" presId="urn:microsoft.com/office/officeart/2005/8/layout/hierarchy2"/>
    <dgm:cxn modelId="{6C19810A-6968-42DD-B178-B61A1FD1D9D9}" type="presParOf" srcId="{384C4757-0FB0-49DD-974C-4F20135D090D}" destId="{D6C77D1D-659B-4DF0-95F7-589E1389894E}" srcOrd="0" destOrd="0" presId="urn:microsoft.com/office/officeart/2005/8/layout/hierarchy2"/>
    <dgm:cxn modelId="{E8A72778-8095-41CA-B899-0959062757CF}" type="presParOf" srcId="{384C4757-0FB0-49DD-974C-4F20135D090D}" destId="{814AC83C-217D-487C-ABF4-05026CA9C921}" srcOrd="1" destOrd="0" presId="urn:microsoft.com/office/officeart/2005/8/layout/hierarchy2"/>
    <dgm:cxn modelId="{5549A9E1-7140-4C49-829D-99651397D83B}" type="presParOf" srcId="{35E796D3-25A1-4AE0-B5C1-E351AA7DA467}" destId="{7EA797E1-5A00-4F2A-BBF0-BD1E27943DEB}" srcOrd="2" destOrd="0" presId="urn:microsoft.com/office/officeart/2005/8/layout/hierarchy2"/>
    <dgm:cxn modelId="{44478DE4-6CB2-447E-89A8-7C522FF842B8}" type="presParOf" srcId="{7EA797E1-5A00-4F2A-BBF0-BD1E27943DEB}" destId="{FD2C056F-862D-463E-9F98-29CA6A3923E4}" srcOrd="0" destOrd="0" presId="urn:microsoft.com/office/officeart/2005/8/layout/hierarchy2"/>
    <dgm:cxn modelId="{AF5B57AD-3FED-4B95-8CFE-17AD4F766779}" type="presParOf" srcId="{35E796D3-25A1-4AE0-B5C1-E351AA7DA467}" destId="{9A76DB35-1F45-463A-9939-0F8094FA39DA}" srcOrd="3" destOrd="0" presId="urn:microsoft.com/office/officeart/2005/8/layout/hierarchy2"/>
    <dgm:cxn modelId="{0C43DDD4-E732-4620-858F-5262FB49CB4C}" type="presParOf" srcId="{9A76DB35-1F45-463A-9939-0F8094FA39DA}" destId="{EC3EA878-C3A6-4811-8719-7454E94F4C86}" srcOrd="0" destOrd="0" presId="urn:microsoft.com/office/officeart/2005/8/layout/hierarchy2"/>
    <dgm:cxn modelId="{C59C51CC-0E2A-4FEA-8DFA-52B7820FC1C4}" type="presParOf" srcId="{9A76DB35-1F45-463A-9939-0F8094FA39DA}" destId="{89AFDEF8-89F0-4686-8421-865B230EBC8B}" srcOrd="1" destOrd="0" presId="urn:microsoft.com/office/officeart/2005/8/layout/hierarchy2"/>
    <dgm:cxn modelId="{DDB3FBF4-81C2-4FD1-AFBA-8AC9B3682278}" type="presParOf" srcId="{35E796D3-25A1-4AE0-B5C1-E351AA7DA467}" destId="{DDC41D84-0434-40F6-9618-5626BB9AD863}" srcOrd="4" destOrd="0" presId="urn:microsoft.com/office/officeart/2005/8/layout/hierarchy2"/>
    <dgm:cxn modelId="{248CBFE9-B382-4A8A-B78C-67D3372C1EA2}" type="presParOf" srcId="{DDC41D84-0434-40F6-9618-5626BB9AD863}" destId="{6CF0224F-AAD0-4830-82EA-234355E8A227}" srcOrd="0" destOrd="0" presId="urn:microsoft.com/office/officeart/2005/8/layout/hierarchy2"/>
    <dgm:cxn modelId="{15DB246E-6F39-4486-8751-E213980DE5D0}" type="presParOf" srcId="{35E796D3-25A1-4AE0-B5C1-E351AA7DA467}" destId="{6BD12308-83E4-41F5-8790-7A07FAFC419A}" srcOrd="5" destOrd="0" presId="urn:microsoft.com/office/officeart/2005/8/layout/hierarchy2"/>
    <dgm:cxn modelId="{9D76202B-2C20-40DF-AEA1-E47F0E367EF5}" type="presParOf" srcId="{6BD12308-83E4-41F5-8790-7A07FAFC419A}" destId="{86B860EA-A321-4F88-9B52-4F04739C4546}" srcOrd="0" destOrd="0" presId="urn:microsoft.com/office/officeart/2005/8/layout/hierarchy2"/>
    <dgm:cxn modelId="{CC951220-AD3D-4106-B66E-69F004F143E4}" type="presParOf" srcId="{6BD12308-83E4-41F5-8790-7A07FAFC419A}" destId="{412052CD-9416-416A-8946-7CA2648C1B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1701DB-E825-4F50-91C0-A99FF0CA6F11}"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B72FB3CD-2189-481C-983C-0525A3750DED}">
      <dgm:prSet phldrT="[Text]"/>
      <dgm:spPr/>
      <dgm:t>
        <a:bodyPr/>
        <a:lstStyle/>
        <a:p>
          <a:r>
            <a:rPr lang="en-US" b="1" i="1" dirty="0">
              <a:solidFill>
                <a:srgbClr val="FFC000"/>
              </a:solidFill>
            </a:rPr>
            <a:t>Routine </a:t>
          </a:r>
        </a:p>
      </dgm:t>
    </dgm:pt>
    <dgm:pt modelId="{C7BC7740-99D7-45D3-8E4C-78BE23F2C2B0}" type="parTrans" cxnId="{21380324-300C-4027-BF84-BA8D7EF1DA44}">
      <dgm:prSet/>
      <dgm:spPr/>
      <dgm:t>
        <a:bodyPr/>
        <a:lstStyle/>
        <a:p>
          <a:endParaRPr lang="en-US"/>
        </a:p>
      </dgm:t>
    </dgm:pt>
    <dgm:pt modelId="{477B6CD4-6D5D-41E5-8098-D0BFB68D0B1A}" type="sibTrans" cxnId="{21380324-300C-4027-BF84-BA8D7EF1DA44}">
      <dgm:prSet/>
      <dgm:spPr/>
      <dgm:t>
        <a:bodyPr/>
        <a:lstStyle/>
        <a:p>
          <a:endParaRPr lang="en-US"/>
        </a:p>
      </dgm:t>
    </dgm:pt>
    <dgm:pt modelId="{D7DCDD86-93A0-4EAC-882B-985A042796FB}">
      <dgm:prSet phldrT="[Text]"/>
      <dgm:spPr/>
      <dgm:t>
        <a:bodyPr/>
        <a:lstStyle/>
        <a:p>
          <a:r>
            <a:rPr lang="en-US" dirty="0"/>
            <a:t>Higher rates of:</a:t>
          </a:r>
        </a:p>
      </dgm:t>
    </dgm:pt>
    <dgm:pt modelId="{AA4243FD-04B8-4DCA-951B-078341AF989C}" type="parTrans" cxnId="{6AA52E70-678B-4437-9231-12FD784E7579}">
      <dgm:prSet/>
      <dgm:spPr/>
      <dgm:t>
        <a:bodyPr/>
        <a:lstStyle/>
        <a:p>
          <a:endParaRPr lang="en-US"/>
        </a:p>
      </dgm:t>
    </dgm:pt>
    <dgm:pt modelId="{2D719750-A3A2-4662-BF97-1F2A87A7D8EA}" type="sibTrans" cxnId="{6AA52E70-678B-4437-9231-12FD784E7579}">
      <dgm:prSet/>
      <dgm:spPr/>
      <dgm:t>
        <a:bodyPr/>
        <a:lstStyle/>
        <a:p>
          <a:endParaRPr lang="en-US"/>
        </a:p>
      </dgm:t>
    </dgm:pt>
    <dgm:pt modelId="{E38C7881-D2F5-48B3-A487-F6191338D7A6}">
      <dgm:prSet phldrT="[Text]" phldr="1"/>
      <dgm:spPr/>
      <dgm:t>
        <a:bodyPr/>
        <a:lstStyle/>
        <a:p>
          <a:endParaRPr lang="en-US"/>
        </a:p>
      </dgm:t>
    </dgm:pt>
    <dgm:pt modelId="{FC68453C-D2CD-459C-9D2B-5ADE4CE9F05B}" type="parTrans" cxnId="{684336F2-76B9-4182-94A2-3FA0FD8A2817}">
      <dgm:prSet/>
      <dgm:spPr/>
      <dgm:t>
        <a:bodyPr/>
        <a:lstStyle/>
        <a:p>
          <a:endParaRPr lang="en-US"/>
        </a:p>
      </dgm:t>
    </dgm:pt>
    <dgm:pt modelId="{2CD7A445-876A-4FFF-B34E-F3D8693C65B1}" type="sibTrans" cxnId="{684336F2-76B9-4182-94A2-3FA0FD8A2817}">
      <dgm:prSet/>
      <dgm:spPr/>
      <dgm:t>
        <a:bodyPr/>
        <a:lstStyle/>
        <a:p>
          <a:endParaRPr lang="en-US"/>
        </a:p>
      </dgm:t>
    </dgm:pt>
    <dgm:pt modelId="{ACB8B2ED-CC8C-4A54-B110-E46C3C1A7A9E}">
      <dgm:prSet phldrT="[Text]"/>
      <dgm:spPr/>
      <dgm:t>
        <a:bodyPr/>
        <a:lstStyle/>
        <a:p>
          <a:r>
            <a:rPr lang="en-US" b="1" i="1" dirty="0">
              <a:solidFill>
                <a:srgbClr val="FFFF00"/>
              </a:solidFill>
            </a:rPr>
            <a:t>Restricted</a:t>
          </a:r>
        </a:p>
      </dgm:t>
    </dgm:pt>
    <dgm:pt modelId="{CA305A11-373E-4B40-96D0-59C7012FA7F4}" type="parTrans" cxnId="{B4FC525D-494C-4C9F-AB66-79096CB72836}">
      <dgm:prSet/>
      <dgm:spPr/>
      <dgm:t>
        <a:bodyPr/>
        <a:lstStyle/>
        <a:p>
          <a:endParaRPr lang="en-US"/>
        </a:p>
      </dgm:t>
    </dgm:pt>
    <dgm:pt modelId="{8AD65A08-76BB-426E-B783-8F5C9E2CCE62}" type="sibTrans" cxnId="{B4FC525D-494C-4C9F-AB66-79096CB72836}">
      <dgm:prSet/>
      <dgm:spPr/>
      <dgm:t>
        <a:bodyPr/>
        <a:lstStyle/>
        <a:p>
          <a:endParaRPr lang="en-US"/>
        </a:p>
      </dgm:t>
    </dgm:pt>
    <dgm:pt modelId="{64530C0E-F007-49C2-987F-0BE075D2962E}">
      <dgm:prSet phldrT="[Text]" custT="1"/>
      <dgm:spPr/>
      <dgm:t>
        <a:bodyPr/>
        <a:lstStyle/>
        <a:p>
          <a:r>
            <a:rPr lang="en-US" sz="3600" b="1" i="1" dirty="0">
              <a:solidFill>
                <a:srgbClr val="A81B18"/>
              </a:solidFill>
            </a:rPr>
            <a:t>Grade 1 B</a:t>
          </a:r>
        </a:p>
      </dgm:t>
    </dgm:pt>
    <dgm:pt modelId="{C05EA991-55E1-4213-BECA-B411FB592AEA}" type="parTrans" cxnId="{599AD1CC-7D45-4B69-A799-C3989A3FD1C7}">
      <dgm:prSet/>
      <dgm:spPr/>
      <dgm:t>
        <a:bodyPr/>
        <a:lstStyle/>
        <a:p>
          <a:endParaRPr lang="en-US"/>
        </a:p>
      </dgm:t>
    </dgm:pt>
    <dgm:pt modelId="{1AFCEB6C-87AD-4394-B786-6222BDB85417}" type="sibTrans" cxnId="{599AD1CC-7D45-4B69-A799-C3989A3FD1C7}">
      <dgm:prSet/>
      <dgm:spPr/>
      <dgm:t>
        <a:bodyPr/>
        <a:lstStyle/>
        <a:p>
          <a:endParaRPr lang="en-US"/>
        </a:p>
      </dgm:t>
    </dgm:pt>
    <dgm:pt modelId="{8EC8028A-11CA-4996-ACEC-9CDA9A42A0F8}">
      <dgm:prSet phldrT="[Text]" phldr="1"/>
      <dgm:spPr/>
      <dgm:t>
        <a:bodyPr/>
        <a:lstStyle/>
        <a:p>
          <a:endParaRPr lang="en-US" sz="2800"/>
        </a:p>
      </dgm:t>
    </dgm:pt>
    <dgm:pt modelId="{6DFCB9FC-15AF-4351-BB23-EABB9754E78D}" type="parTrans" cxnId="{17526D1E-A172-4434-99DC-A210B3B3FF8D}">
      <dgm:prSet/>
      <dgm:spPr/>
      <dgm:t>
        <a:bodyPr/>
        <a:lstStyle/>
        <a:p>
          <a:endParaRPr lang="en-US"/>
        </a:p>
      </dgm:t>
    </dgm:pt>
    <dgm:pt modelId="{A8B846F8-CDB4-4B13-8600-519109919291}" type="sibTrans" cxnId="{17526D1E-A172-4434-99DC-A210B3B3FF8D}">
      <dgm:prSet/>
      <dgm:spPr/>
      <dgm:t>
        <a:bodyPr/>
        <a:lstStyle/>
        <a:p>
          <a:endParaRPr lang="en-US"/>
        </a:p>
      </dgm:t>
    </dgm:pt>
    <dgm:pt modelId="{6DD27EDA-3632-4170-8965-B7A485084F8D}">
      <dgm:prSet/>
      <dgm:spPr/>
      <dgm:t>
        <a:bodyPr/>
        <a:lstStyle/>
        <a:p>
          <a:r>
            <a:rPr lang="en-US" b="1" i="1" dirty="0">
              <a:solidFill>
                <a:srgbClr val="00B0F0"/>
              </a:solidFill>
            </a:rPr>
            <a:t>Wound complications</a:t>
          </a:r>
        </a:p>
      </dgm:t>
    </dgm:pt>
    <dgm:pt modelId="{99A2DCF6-265B-4889-AB35-4715B0E5306E}" type="parTrans" cxnId="{45A727B3-656A-4DC2-B252-8923E1C5BBE7}">
      <dgm:prSet/>
      <dgm:spPr/>
      <dgm:t>
        <a:bodyPr/>
        <a:lstStyle/>
        <a:p>
          <a:endParaRPr lang="en-US"/>
        </a:p>
      </dgm:t>
    </dgm:pt>
    <dgm:pt modelId="{2F835E7D-F08A-4DB5-85CA-0E29AE2C06DF}" type="sibTrans" cxnId="{45A727B3-656A-4DC2-B252-8923E1C5BBE7}">
      <dgm:prSet/>
      <dgm:spPr/>
      <dgm:t>
        <a:bodyPr/>
        <a:lstStyle/>
        <a:p>
          <a:endParaRPr lang="en-US"/>
        </a:p>
      </dgm:t>
    </dgm:pt>
    <dgm:pt modelId="{7CC56BA1-B873-46A2-A825-5F52ED02262D}">
      <dgm:prSet phldrT="[Text]"/>
      <dgm:spPr/>
      <dgm:t>
        <a:bodyPr/>
        <a:lstStyle/>
        <a:p>
          <a:r>
            <a:rPr lang="en-US" b="1" i="1" dirty="0">
              <a:solidFill>
                <a:srgbClr val="00B0F0"/>
              </a:solidFill>
            </a:rPr>
            <a:t>Severe perineal trauma </a:t>
          </a:r>
        </a:p>
      </dgm:t>
    </dgm:pt>
    <dgm:pt modelId="{25559D87-9222-4541-9310-28750B647CCE}" type="parTrans" cxnId="{C30CB789-DC5C-4FCF-A7D1-B3C14C6374A7}">
      <dgm:prSet/>
      <dgm:spPr/>
      <dgm:t>
        <a:bodyPr/>
        <a:lstStyle/>
        <a:p>
          <a:endParaRPr lang="en-US"/>
        </a:p>
      </dgm:t>
    </dgm:pt>
    <dgm:pt modelId="{1C6A5EE1-07FD-4C70-96E4-3A1325E688F5}" type="sibTrans" cxnId="{C30CB789-DC5C-4FCF-A7D1-B3C14C6374A7}">
      <dgm:prSet/>
      <dgm:spPr/>
      <dgm:t>
        <a:bodyPr/>
        <a:lstStyle/>
        <a:p>
          <a:endParaRPr lang="en-US"/>
        </a:p>
      </dgm:t>
    </dgm:pt>
    <dgm:pt modelId="{C50E36C3-3AD2-476D-8D91-4F8B288CEF45}" type="pres">
      <dgm:prSet presAssocID="{D51701DB-E825-4F50-91C0-A99FF0CA6F11}" presName="Name0" presStyleCnt="0">
        <dgm:presLayoutVars>
          <dgm:dir/>
          <dgm:animLvl val="lvl"/>
          <dgm:resizeHandles/>
        </dgm:presLayoutVars>
      </dgm:prSet>
      <dgm:spPr/>
    </dgm:pt>
    <dgm:pt modelId="{D57CD947-9307-4442-A18B-BDC0C0212C97}" type="pres">
      <dgm:prSet presAssocID="{B72FB3CD-2189-481C-983C-0525A3750DED}" presName="linNode" presStyleCnt="0"/>
      <dgm:spPr/>
    </dgm:pt>
    <dgm:pt modelId="{B28F3B5E-EBF5-4BB8-B46D-9379E343A0BF}" type="pres">
      <dgm:prSet presAssocID="{B72FB3CD-2189-481C-983C-0525A3750DED}" presName="parentShp" presStyleLbl="node1" presStyleIdx="0" presStyleCnt="2">
        <dgm:presLayoutVars>
          <dgm:bulletEnabled val="1"/>
        </dgm:presLayoutVars>
      </dgm:prSet>
      <dgm:spPr/>
    </dgm:pt>
    <dgm:pt modelId="{BF3E1473-A848-4C57-BD6A-CC3062D66280}" type="pres">
      <dgm:prSet presAssocID="{B72FB3CD-2189-481C-983C-0525A3750DED}" presName="childShp" presStyleLbl="bgAccFollowNode1" presStyleIdx="0" presStyleCnt="2" custScaleY="111174">
        <dgm:presLayoutVars>
          <dgm:bulletEnabled val="1"/>
        </dgm:presLayoutVars>
      </dgm:prSet>
      <dgm:spPr/>
    </dgm:pt>
    <dgm:pt modelId="{12989AA0-219D-4DB0-8FF4-7010F36825EC}" type="pres">
      <dgm:prSet presAssocID="{477B6CD4-6D5D-41E5-8098-D0BFB68D0B1A}" presName="spacing" presStyleCnt="0"/>
      <dgm:spPr/>
    </dgm:pt>
    <dgm:pt modelId="{8E865058-803F-4F5C-A827-400F7EFC6187}" type="pres">
      <dgm:prSet presAssocID="{ACB8B2ED-CC8C-4A54-B110-E46C3C1A7A9E}" presName="linNode" presStyleCnt="0"/>
      <dgm:spPr/>
    </dgm:pt>
    <dgm:pt modelId="{E8E3F83B-4F9C-4326-ABE1-A42045754BC0}" type="pres">
      <dgm:prSet presAssocID="{ACB8B2ED-CC8C-4A54-B110-E46C3C1A7A9E}" presName="parentShp" presStyleLbl="node1" presStyleIdx="1" presStyleCnt="2">
        <dgm:presLayoutVars>
          <dgm:bulletEnabled val="1"/>
        </dgm:presLayoutVars>
      </dgm:prSet>
      <dgm:spPr/>
    </dgm:pt>
    <dgm:pt modelId="{DB4F15FC-F0D1-427D-90BD-4F6A265CD9EC}" type="pres">
      <dgm:prSet presAssocID="{ACB8B2ED-CC8C-4A54-B110-E46C3C1A7A9E}" presName="childShp" presStyleLbl="bgAccFollowNode1" presStyleIdx="1" presStyleCnt="2">
        <dgm:presLayoutVars>
          <dgm:bulletEnabled val="1"/>
        </dgm:presLayoutVars>
      </dgm:prSet>
      <dgm:spPr/>
    </dgm:pt>
  </dgm:ptLst>
  <dgm:cxnLst>
    <dgm:cxn modelId="{17526D1E-A172-4434-99DC-A210B3B3FF8D}" srcId="{ACB8B2ED-CC8C-4A54-B110-E46C3C1A7A9E}" destId="{8EC8028A-11CA-4996-ACEC-9CDA9A42A0F8}" srcOrd="1" destOrd="0" parTransId="{6DFCB9FC-15AF-4351-BB23-EABB9754E78D}" sibTransId="{A8B846F8-CDB4-4B13-8600-519109919291}"/>
    <dgm:cxn modelId="{21380324-300C-4027-BF84-BA8D7EF1DA44}" srcId="{D51701DB-E825-4F50-91C0-A99FF0CA6F11}" destId="{B72FB3CD-2189-481C-983C-0525A3750DED}" srcOrd="0" destOrd="0" parTransId="{C7BC7740-99D7-45D3-8E4C-78BE23F2C2B0}" sibTransId="{477B6CD4-6D5D-41E5-8098-D0BFB68D0B1A}"/>
    <dgm:cxn modelId="{03A68C30-3DAF-46FB-B287-6F49EF668AB2}" type="presOf" srcId="{7CC56BA1-B873-46A2-A825-5F52ED02262D}" destId="{BF3E1473-A848-4C57-BD6A-CC3062D66280}" srcOrd="0" destOrd="1" presId="urn:microsoft.com/office/officeart/2005/8/layout/vList6"/>
    <dgm:cxn modelId="{B4FC525D-494C-4C9F-AB66-79096CB72836}" srcId="{D51701DB-E825-4F50-91C0-A99FF0CA6F11}" destId="{ACB8B2ED-CC8C-4A54-B110-E46C3C1A7A9E}" srcOrd="1" destOrd="0" parTransId="{CA305A11-373E-4B40-96D0-59C7012FA7F4}" sibTransId="{8AD65A08-76BB-426E-B783-8F5C9E2CCE62}"/>
    <dgm:cxn modelId="{6AA52E70-678B-4437-9231-12FD784E7579}" srcId="{B72FB3CD-2189-481C-983C-0525A3750DED}" destId="{D7DCDD86-93A0-4EAC-882B-985A042796FB}" srcOrd="0" destOrd="0" parTransId="{AA4243FD-04B8-4DCA-951B-078341AF989C}" sibTransId="{2D719750-A3A2-4662-BF97-1F2A87A7D8EA}"/>
    <dgm:cxn modelId="{11A29B54-A343-4FEE-B7A8-B827CB246E08}" type="presOf" srcId="{B72FB3CD-2189-481C-983C-0525A3750DED}" destId="{B28F3B5E-EBF5-4BB8-B46D-9379E343A0BF}" srcOrd="0" destOrd="0" presId="urn:microsoft.com/office/officeart/2005/8/layout/vList6"/>
    <dgm:cxn modelId="{C30CB789-DC5C-4FCF-A7D1-B3C14C6374A7}" srcId="{B72FB3CD-2189-481C-983C-0525A3750DED}" destId="{7CC56BA1-B873-46A2-A825-5F52ED02262D}" srcOrd="1" destOrd="0" parTransId="{25559D87-9222-4541-9310-28750B647CCE}" sibTransId="{1C6A5EE1-07FD-4C70-96E4-3A1325E688F5}"/>
    <dgm:cxn modelId="{54A3028E-F483-40AC-B5A0-A4B6270278BC}" type="presOf" srcId="{E38C7881-D2F5-48B3-A487-F6191338D7A6}" destId="{BF3E1473-A848-4C57-BD6A-CC3062D66280}" srcOrd="0" destOrd="3" presId="urn:microsoft.com/office/officeart/2005/8/layout/vList6"/>
    <dgm:cxn modelId="{45A727B3-656A-4DC2-B252-8923E1C5BBE7}" srcId="{B72FB3CD-2189-481C-983C-0525A3750DED}" destId="{6DD27EDA-3632-4170-8965-B7A485084F8D}" srcOrd="2" destOrd="0" parTransId="{99A2DCF6-265B-4889-AB35-4715B0E5306E}" sibTransId="{2F835E7D-F08A-4DB5-85CA-0E29AE2C06DF}"/>
    <dgm:cxn modelId="{FF89C9B5-D8AB-412A-A393-21F3C255B29E}" type="presOf" srcId="{64530C0E-F007-49C2-987F-0BE075D2962E}" destId="{DB4F15FC-F0D1-427D-90BD-4F6A265CD9EC}" srcOrd="0" destOrd="0" presId="urn:microsoft.com/office/officeart/2005/8/layout/vList6"/>
    <dgm:cxn modelId="{21D4D1B7-A5E6-43CF-B17F-E9A9D7F164A3}" type="presOf" srcId="{ACB8B2ED-CC8C-4A54-B110-E46C3C1A7A9E}" destId="{E8E3F83B-4F9C-4326-ABE1-A42045754BC0}" srcOrd="0" destOrd="0" presId="urn:microsoft.com/office/officeart/2005/8/layout/vList6"/>
    <dgm:cxn modelId="{599AD1CC-7D45-4B69-A799-C3989A3FD1C7}" srcId="{ACB8B2ED-CC8C-4A54-B110-E46C3C1A7A9E}" destId="{64530C0E-F007-49C2-987F-0BE075D2962E}" srcOrd="0" destOrd="0" parTransId="{C05EA991-55E1-4213-BECA-B411FB592AEA}" sibTransId="{1AFCEB6C-87AD-4394-B786-6222BDB85417}"/>
    <dgm:cxn modelId="{75C72CD1-1F32-46D9-8D20-6845F643D0C3}" type="presOf" srcId="{6DD27EDA-3632-4170-8965-B7A485084F8D}" destId="{BF3E1473-A848-4C57-BD6A-CC3062D66280}" srcOrd="0" destOrd="2" presId="urn:microsoft.com/office/officeart/2005/8/layout/vList6"/>
    <dgm:cxn modelId="{27187EEC-2CE4-4871-906E-A9EEAC496844}" type="presOf" srcId="{8EC8028A-11CA-4996-ACEC-9CDA9A42A0F8}" destId="{DB4F15FC-F0D1-427D-90BD-4F6A265CD9EC}" srcOrd="0" destOrd="1" presId="urn:microsoft.com/office/officeart/2005/8/layout/vList6"/>
    <dgm:cxn modelId="{13B695ED-76B3-4254-BEDE-862664BC2950}" type="presOf" srcId="{D51701DB-E825-4F50-91C0-A99FF0CA6F11}" destId="{C50E36C3-3AD2-476D-8D91-4F8B288CEF45}" srcOrd="0" destOrd="0" presId="urn:microsoft.com/office/officeart/2005/8/layout/vList6"/>
    <dgm:cxn modelId="{684336F2-76B9-4182-94A2-3FA0FD8A2817}" srcId="{B72FB3CD-2189-481C-983C-0525A3750DED}" destId="{E38C7881-D2F5-48B3-A487-F6191338D7A6}" srcOrd="3" destOrd="0" parTransId="{FC68453C-D2CD-459C-9D2B-5ADE4CE9F05B}" sibTransId="{2CD7A445-876A-4FFF-B34E-F3D8693C65B1}"/>
    <dgm:cxn modelId="{9B33D4F3-3C33-4ADF-AA40-B056162B28B8}" type="presOf" srcId="{D7DCDD86-93A0-4EAC-882B-985A042796FB}" destId="{BF3E1473-A848-4C57-BD6A-CC3062D66280}" srcOrd="0" destOrd="0" presId="urn:microsoft.com/office/officeart/2005/8/layout/vList6"/>
    <dgm:cxn modelId="{05D3E9F1-73B5-4A15-A0EE-BA4900091AA7}" type="presParOf" srcId="{C50E36C3-3AD2-476D-8D91-4F8B288CEF45}" destId="{D57CD947-9307-4442-A18B-BDC0C0212C97}" srcOrd="0" destOrd="0" presId="urn:microsoft.com/office/officeart/2005/8/layout/vList6"/>
    <dgm:cxn modelId="{7DCBDEA4-7A3A-4465-AE7C-987A13AD18B6}" type="presParOf" srcId="{D57CD947-9307-4442-A18B-BDC0C0212C97}" destId="{B28F3B5E-EBF5-4BB8-B46D-9379E343A0BF}" srcOrd="0" destOrd="0" presId="urn:microsoft.com/office/officeart/2005/8/layout/vList6"/>
    <dgm:cxn modelId="{31E06357-387A-4217-B320-8F2DE0EC05E3}" type="presParOf" srcId="{D57CD947-9307-4442-A18B-BDC0C0212C97}" destId="{BF3E1473-A848-4C57-BD6A-CC3062D66280}" srcOrd="1" destOrd="0" presId="urn:microsoft.com/office/officeart/2005/8/layout/vList6"/>
    <dgm:cxn modelId="{AADB4B62-1B74-4D34-B18D-D13CAEE40681}" type="presParOf" srcId="{C50E36C3-3AD2-476D-8D91-4F8B288CEF45}" destId="{12989AA0-219D-4DB0-8FF4-7010F36825EC}" srcOrd="1" destOrd="0" presId="urn:microsoft.com/office/officeart/2005/8/layout/vList6"/>
    <dgm:cxn modelId="{4EAC1CD3-5924-4D62-8110-9DAB73ED5FBA}" type="presParOf" srcId="{C50E36C3-3AD2-476D-8D91-4F8B288CEF45}" destId="{8E865058-803F-4F5C-A827-400F7EFC6187}" srcOrd="2" destOrd="0" presId="urn:microsoft.com/office/officeart/2005/8/layout/vList6"/>
    <dgm:cxn modelId="{A90C18DF-7C01-4EB0-B57C-6477E7BEF25E}" type="presParOf" srcId="{8E865058-803F-4F5C-A827-400F7EFC6187}" destId="{E8E3F83B-4F9C-4326-ABE1-A42045754BC0}" srcOrd="0" destOrd="0" presId="urn:microsoft.com/office/officeart/2005/8/layout/vList6"/>
    <dgm:cxn modelId="{3036C213-248A-42DA-B30E-0134A5C28F21}" type="presParOf" srcId="{8E865058-803F-4F5C-A827-400F7EFC6187}" destId="{DB4F15FC-F0D1-427D-90BD-4F6A265CD9E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B63DCA-A852-4D94-A6A0-8C9FFB8C100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73549C39-8A58-497D-AC08-46154A10333F}">
      <dgm:prSet phldrT="[Text]"/>
      <dgm:spPr/>
      <dgm:t>
        <a:bodyPr/>
        <a:lstStyle/>
        <a:p>
          <a:r>
            <a:rPr lang="en-US" b="1" i="1" dirty="0">
              <a:solidFill>
                <a:srgbClr val="00B0F0"/>
              </a:solidFill>
            </a:rPr>
            <a:t>Patient education &amp; consent</a:t>
          </a:r>
        </a:p>
      </dgm:t>
    </dgm:pt>
    <dgm:pt modelId="{138F1AD1-2929-4966-8480-5DF9855D508D}" type="parTrans" cxnId="{8E5C8FE2-C70E-4F77-9146-8C4EB297FAE2}">
      <dgm:prSet/>
      <dgm:spPr/>
      <dgm:t>
        <a:bodyPr/>
        <a:lstStyle/>
        <a:p>
          <a:endParaRPr lang="en-US"/>
        </a:p>
      </dgm:t>
    </dgm:pt>
    <dgm:pt modelId="{F9B2D964-FACE-4431-9D42-C0DD091AE02E}" type="sibTrans" cxnId="{8E5C8FE2-C70E-4F77-9146-8C4EB297FAE2}">
      <dgm:prSet/>
      <dgm:spPr/>
      <dgm:t>
        <a:bodyPr/>
        <a:lstStyle/>
        <a:p>
          <a:endParaRPr lang="en-US"/>
        </a:p>
      </dgm:t>
    </dgm:pt>
    <dgm:pt modelId="{5932154A-A314-4B1C-BA69-D5EF5F5155AE}">
      <dgm:prSet phldrT="[Text]" custT="1"/>
      <dgm:spPr/>
      <dgm:t>
        <a:bodyPr/>
        <a:lstStyle/>
        <a:p>
          <a:r>
            <a:rPr lang="en-US" sz="2000" dirty="0"/>
            <a:t>Information about perineal laceration and episiotomy is shared with women as part of their prenatal care</a:t>
          </a:r>
        </a:p>
      </dgm:t>
    </dgm:pt>
    <dgm:pt modelId="{2775AD23-9D73-4BBA-AEB0-06E8C4BA13AB}" type="parTrans" cxnId="{9562D42C-94A1-473F-B883-CDBD0D60D497}">
      <dgm:prSet/>
      <dgm:spPr/>
      <dgm:t>
        <a:bodyPr/>
        <a:lstStyle/>
        <a:p>
          <a:endParaRPr lang="en-US"/>
        </a:p>
      </dgm:t>
    </dgm:pt>
    <dgm:pt modelId="{CB751ECA-7FA1-490D-AA57-E4857DC96753}" type="sibTrans" cxnId="{9562D42C-94A1-473F-B883-CDBD0D60D497}">
      <dgm:prSet/>
      <dgm:spPr/>
      <dgm:t>
        <a:bodyPr/>
        <a:lstStyle/>
        <a:p>
          <a:endParaRPr lang="en-US"/>
        </a:p>
      </dgm:t>
    </dgm:pt>
    <dgm:pt modelId="{890838CD-064B-4C59-B4FB-5C7D957EC320}">
      <dgm:prSet phldrT="[Text]" phldr="1"/>
      <dgm:spPr/>
      <dgm:t>
        <a:bodyPr/>
        <a:lstStyle/>
        <a:p>
          <a:endParaRPr lang="en-US" sz="1400" dirty="0"/>
        </a:p>
      </dgm:t>
    </dgm:pt>
    <dgm:pt modelId="{8EBDD82B-A8A9-4336-97BE-7399784D27E0}" type="parTrans" cxnId="{2D10EB19-9C67-4982-8ACA-0225BE3A195D}">
      <dgm:prSet/>
      <dgm:spPr/>
      <dgm:t>
        <a:bodyPr/>
        <a:lstStyle/>
        <a:p>
          <a:endParaRPr lang="en-US"/>
        </a:p>
      </dgm:t>
    </dgm:pt>
    <dgm:pt modelId="{9E343E28-9838-481E-BB2F-66D5CDA3B9EC}" type="sibTrans" cxnId="{2D10EB19-9C67-4982-8ACA-0225BE3A195D}">
      <dgm:prSet/>
      <dgm:spPr/>
      <dgm:t>
        <a:bodyPr/>
        <a:lstStyle/>
        <a:p>
          <a:endParaRPr lang="en-US"/>
        </a:p>
      </dgm:t>
    </dgm:pt>
    <dgm:pt modelId="{E1CAB09B-68E1-4094-8292-EC3726FC9092}">
      <dgm:prSet phldrT="[Text]"/>
      <dgm:spPr/>
      <dgm:t>
        <a:bodyPr/>
        <a:lstStyle/>
        <a:p>
          <a:r>
            <a:rPr lang="en-US" b="1" i="1" dirty="0">
              <a:solidFill>
                <a:srgbClr val="FFFF00"/>
              </a:solidFill>
            </a:rPr>
            <a:t>Anesthesia options</a:t>
          </a:r>
        </a:p>
      </dgm:t>
    </dgm:pt>
    <dgm:pt modelId="{402EC7CE-7E45-4AB6-86E8-75FA53A33480}" type="parTrans" cxnId="{98A554BB-1541-47EF-A67A-5CE26A2D026A}">
      <dgm:prSet/>
      <dgm:spPr/>
      <dgm:t>
        <a:bodyPr/>
        <a:lstStyle/>
        <a:p>
          <a:endParaRPr lang="en-US"/>
        </a:p>
      </dgm:t>
    </dgm:pt>
    <dgm:pt modelId="{8BD20D8D-3763-405C-88BE-588CD2800526}" type="sibTrans" cxnId="{98A554BB-1541-47EF-A67A-5CE26A2D026A}">
      <dgm:prSet/>
      <dgm:spPr/>
      <dgm:t>
        <a:bodyPr/>
        <a:lstStyle/>
        <a:p>
          <a:endParaRPr lang="en-US"/>
        </a:p>
      </dgm:t>
    </dgm:pt>
    <dgm:pt modelId="{10477965-C950-40D5-B95B-CF70A83E422C}">
      <dgm:prSet phldrT="[Text]" phldr="1"/>
      <dgm:spPr/>
      <dgm:t>
        <a:bodyPr/>
        <a:lstStyle/>
        <a:p>
          <a:endParaRPr lang="en-US" sz="1400" dirty="0"/>
        </a:p>
      </dgm:t>
    </dgm:pt>
    <dgm:pt modelId="{98D0F307-75EC-474D-8FC0-18EA693400B4}" type="parTrans" cxnId="{A542211F-5825-4294-A299-D3FFB4D5ACE2}">
      <dgm:prSet/>
      <dgm:spPr/>
      <dgm:t>
        <a:bodyPr/>
        <a:lstStyle/>
        <a:p>
          <a:endParaRPr lang="en-US"/>
        </a:p>
      </dgm:t>
    </dgm:pt>
    <dgm:pt modelId="{03CF80F8-1E18-4288-B698-A026708B1CA5}" type="sibTrans" cxnId="{A542211F-5825-4294-A299-D3FFB4D5ACE2}">
      <dgm:prSet/>
      <dgm:spPr/>
      <dgm:t>
        <a:bodyPr/>
        <a:lstStyle/>
        <a:p>
          <a:endParaRPr lang="en-US"/>
        </a:p>
      </dgm:t>
    </dgm:pt>
    <dgm:pt modelId="{00C0D7DB-1171-460B-8594-627DEFDC22B2}">
      <dgm:prSet phldrT="[Text]" phldr="1"/>
      <dgm:spPr/>
      <dgm:t>
        <a:bodyPr/>
        <a:lstStyle/>
        <a:p>
          <a:endParaRPr lang="en-US" sz="1400" dirty="0"/>
        </a:p>
      </dgm:t>
    </dgm:pt>
    <dgm:pt modelId="{A6B5C097-3DEF-4147-B7B3-2E72B7D39864}" type="parTrans" cxnId="{2D6EA252-B7C4-4F2A-A983-48610033277F}">
      <dgm:prSet/>
      <dgm:spPr/>
      <dgm:t>
        <a:bodyPr/>
        <a:lstStyle/>
        <a:p>
          <a:endParaRPr lang="en-US"/>
        </a:p>
      </dgm:t>
    </dgm:pt>
    <dgm:pt modelId="{7FA674E2-BEE9-4457-915B-6834C9AEBF29}" type="sibTrans" cxnId="{2D6EA252-B7C4-4F2A-A983-48610033277F}">
      <dgm:prSet/>
      <dgm:spPr/>
      <dgm:t>
        <a:bodyPr/>
        <a:lstStyle/>
        <a:p>
          <a:endParaRPr lang="en-US"/>
        </a:p>
      </dgm:t>
    </dgm:pt>
    <dgm:pt modelId="{B1EA6B50-B1AE-44EA-944E-CA3FE9185E6E}">
      <dgm:prSet phldrT="[Text]" custT="1"/>
      <dgm:spPr/>
      <dgm:t>
        <a:bodyPr/>
        <a:lstStyle/>
        <a:p>
          <a:r>
            <a:rPr lang="en-US" sz="3600" b="1" i="1" dirty="0">
              <a:solidFill>
                <a:srgbClr val="FFC000"/>
              </a:solidFill>
            </a:rPr>
            <a:t>Timing</a:t>
          </a:r>
        </a:p>
      </dgm:t>
    </dgm:pt>
    <dgm:pt modelId="{7CD7CF07-74E6-47FA-A5D1-63291C861AC7}" type="parTrans" cxnId="{DD5E7516-CB85-44EF-95A0-99974255540D}">
      <dgm:prSet/>
      <dgm:spPr/>
      <dgm:t>
        <a:bodyPr/>
        <a:lstStyle/>
        <a:p>
          <a:endParaRPr lang="en-US"/>
        </a:p>
      </dgm:t>
    </dgm:pt>
    <dgm:pt modelId="{C8D744AD-8206-4450-8DF6-730DB231A74C}" type="sibTrans" cxnId="{DD5E7516-CB85-44EF-95A0-99974255540D}">
      <dgm:prSet/>
      <dgm:spPr/>
      <dgm:t>
        <a:bodyPr/>
        <a:lstStyle/>
        <a:p>
          <a:endParaRPr lang="en-US"/>
        </a:p>
      </dgm:t>
    </dgm:pt>
    <dgm:pt modelId="{A531986B-7348-4897-B343-4E541F7CF727}">
      <dgm:prSet phldrT="[Text]"/>
      <dgm:spPr/>
      <dgm:t>
        <a:bodyPr/>
        <a:lstStyle/>
        <a:p>
          <a:r>
            <a:rPr lang="en-US" dirty="0"/>
            <a:t>Delivery of the fetus is anticipated within the next </a:t>
          </a:r>
          <a:r>
            <a:rPr lang="en-US" dirty="0">
              <a:solidFill>
                <a:srgbClr val="FF0000"/>
              </a:solidFill>
            </a:rPr>
            <a:t>3</a:t>
          </a:r>
          <a:r>
            <a:rPr lang="en-US" dirty="0"/>
            <a:t> to </a:t>
          </a:r>
          <a:r>
            <a:rPr lang="en-US" dirty="0">
              <a:solidFill>
                <a:srgbClr val="FF0000"/>
              </a:solidFill>
            </a:rPr>
            <a:t>4</a:t>
          </a:r>
          <a:r>
            <a:rPr lang="en-US" dirty="0"/>
            <a:t> contractions</a:t>
          </a:r>
        </a:p>
      </dgm:t>
    </dgm:pt>
    <dgm:pt modelId="{8917A72C-6121-406E-A88E-CA67846B1B59}" type="parTrans" cxnId="{9AC603B8-972F-4869-A3B9-A41BE07BF250}">
      <dgm:prSet/>
      <dgm:spPr/>
      <dgm:t>
        <a:bodyPr/>
        <a:lstStyle/>
        <a:p>
          <a:endParaRPr lang="en-US"/>
        </a:p>
      </dgm:t>
    </dgm:pt>
    <dgm:pt modelId="{F7377E1C-DD3B-45DB-B2F3-A3373A511EC8}" type="sibTrans" cxnId="{9AC603B8-972F-4869-A3B9-A41BE07BF250}">
      <dgm:prSet/>
      <dgm:spPr/>
      <dgm:t>
        <a:bodyPr/>
        <a:lstStyle/>
        <a:p>
          <a:endParaRPr lang="en-US"/>
        </a:p>
      </dgm:t>
    </dgm:pt>
    <dgm:pt modelId="{C1DC8F11-437E-4D09-885C-9FC1AA248011}">
      <dgm:prSet phldrT="[Text]" phldr="1"/>
      <dgm:spPr/>
      <dgm:t>
        <a:bodyPr/>
        <a:lstStyle/>
        <a:p>
          <a:endParaRPr lang="en-US"/>
        </a:p>
      </dgm:t>
    </dgm:pt>
    <dgm:pt modelId="{3BD4B859-0A88-4989-BCC5-FC388D0E0839}" type="parTrans" cxnId="{0AC43BB2-0C7E-4027-9F89-36C6278AC32F}">
      <dgm:prSet/>
      <dgm:spPr/>
      <dgm:t>
        <a:bodyPr/>
        <a:lstStyle/>
        <a:p>
          <a:endParaRPr lang="en-US"/>
        </a:p>
      </dgm:t>
    </dgm:pt>
    <dgm:pt modelId="{5A3582BE-FF5D-4084-B70A-EEC37834CF5E}" type="sibTrans" cxnId="{0AC43BB2-0C7E-4027-9F89-36C6278AC32F}">
      <dgm:prSet/>
      <dgm:spPr/>
      <dgm:t>
        <a:bodyPr/>
        <a:lstStyle/>
        <a:p>
          <a:endParaRPr lang="en-US"/>
        </a:p>
      </dgm:t>
    </dgm:pt>
    <dgm:pt modelId="{A947548D-C816-411B-8FD8-48B25DB8D8A5}">
      <dgm:prSet custT="1"/>
      <dgm:spPr/>
      <dgm:t>
        <a:bodyPr/>
        <a:lstStyle/>
        <a:p>
          <a:r>
            <a:rPr lang="en-US" sz="2000" dirty="0"/>
            <a:t>A neuraxial anesthetic : spinal or epidural</a:t>
          </a:r>
        </a:p>
      </dgm:t>
    </dgm:pt>
    <dgm:pt modelId="{7A20B80C-E83E-497B-A1F2-DEECDCFCF6F2}" type="parTrans" cxnId="{C7B7D399-8C86-460C-A569-4DE2046237B0}">
      <dgm:prSet/>
      <dgm:spPr/>
      <dgm:t>
        <a:bodyPr/>
        <a:lstStyle/>
        <a:p>
          <a:endParaRPr lang="en-US"/>
        </a:p>
      </dgm:t>
    </dgm:pt>
    <dgm:pt modelId="{660C0520-69D3-433E-8F17-269984FBB8EC}" type="sibTrans" cxnId="{C7B7D399-8C86-460C-A569-4DE2046237B0}">
      <dgm:prSet/>
      <dgm:spPr/>
      <dgm:t>
        <a:bodyPr/>
        <a:lstStyle/>
        <a:p>
          <a:endParaRPr lang="en-US"/>
        </a:p>
      </dgm:t>
    </dgm:pt>
    <dgm:pt modelId="{03E9B519-4E27-4B6F-BAAE-59EC3C6DFC31}">
      <dgm:prSet custT="1"/>
      <dgm:spPr/>
      <dgm:t>
        <a:bodyPr/>
        <a:lstStyle/>
        <a:p>
          <a:r>
            <a:rPr lang="en-US" sz="2000" dirty="0"/>
            <a:t> Pudendal block</a:t>
          </a:r>
        </a:p>
      </dgm:t>
    </dgm:pt>
    <dgm:pt modelId="{EC96E9DD-6CBC-49FB-94D8-D124AB3E3E5A}" type="parTrans" cxnId="{2F7BFAFE-9859-49EC-8F11-CA7DE309EC1B}">
      <dgm:prSet/>
      <dgm:spPr/>
      <dgm:t>
        <a:bodyPr/>
        <a:lstStyle/>
        <a:p>
          <a:endParaRPr lang="en-US"/>
        </a:p>
      </dgm:t>
    </dgm:pt>
    <dgm:pt modelId="{1FD7578E-1268-4C3E-AD66-9EF97F26242C}" type="sibTrans" cxnId="{2F7BFAFE-9859-49EC-8F11-CA7DE309EC1B}">
      <dgm:prSet/>
      <dgm:spPr/>
      <dgm:t>
        <a:bodyPr/>
        <a:lstStyle/>
        <a:p>
          <a:endParaRPr lang="en-US"/>
        </a:p>
      </dgm:t>
    </dgm:pt>
    <dgm:pt modelId="{480D7AD7-FB6F-427F-A360-AF343ECD89DB}">
      <dgm:prSet custT="1"/>
      <dgm:spPr/>
      <dgm:t>
        <a:bodyPr/>
        <a:lstStyle/>
        <a:p>
          <a:r>
            <a:rPr lang="en-US" sz="2000" dirty="0"/>
            <a:t> local anesthetic : 5 to 20 mL of 1 % lidocaine</a:t>
          </a:r>
        </a:p>
      </dgm:t>
    </dgm:pt>
    <dgm:pt modelId="{BC822EF6-8AAC-424E-B7B6-C7B5B4CF645B}" type="parTrans" cxnId="{3C34CA43-48B0-44FA-98FF-EA77E495DD11}">
      <dgm:prSet/>
      <dgm:spPr/>
      <dgm:t>
        <a:bodyPr/>
        <a:lstStyle/>
        <a:p>
          <a:endParaRPr lang="en-US"/>
        </a:p>
      </dgm:t>
    </dgm:pt>
    <dgm:pt modelId="{88466AAE-913D-4836-B602-40F4F3811BAF}" type="sibTrans" cxnId="{3C34CA43-48B0-44FA-98FF-EA77E495DD11}">
      <dgm:prSet/>
      <dgm:spPr/>
      <dgm:t>
        <a:bodyPr/>
        <a:lstStyle/>
        <a:p>
          <a:endParaRPr lang="en-US"/>
        </a:p>
      </dgm:t>
    </dgm:pt>
    <dgm:pt modelId="{C4FB534F-2F8C-4E7F-9763-F0D501366E2B}" type="pres">
      <dgm:prSet presAssocID="{BEB63DCA-A852-4D94-A6A0-8C9FFB8C1007}" presName="Name0" presStyleCnt="0">
        <dgm:presLayoutVars>
          <dgm:dir/>
          <dgm:animLvl val="lvl"/>
          <dgm:resizeHandles val="exact"/>
        </dgm:presLayoutVars>
      </dgm:prSet>
      <dgm:spPr/>
    </dgm:pt>
    <dgm:pt modelId="{A673A2F3-2626-495C-B378-1E0C7A6145EC}" type="pres">
      <dgm:prSet presAssocID="{73549C39-8A58-497D-AC08-46154A10333F}" presName="linNode" presStyleCnt="0"/>
      <dgm:spPr/>
    </dgm:pt>
    <dgm:pt modelId="{6677757F-CE42-4AFF-AADF-F9CF4CA71B81}" type="pres">
      <dgm:prSet presAssocID="{73549C39-8A58-497D-AC08-46154A10333F}" presName="parentText" presStyleLbl="node1" presStyleIdx="0" presStyleCnt="3">
        <dgm:presLayoutVars>
          <dgm:chMax val="1"/>
          <dgm:bulletEnabled val="1"/>
        </dgm:presLayoutVars>
      </dgm:prSet>
      <dgm:spPr/>
    </dgm:pt>
    <dgm:pt modelId="{DA6B31D9-FA19-4963-BE82-6EB48091D53D}" type="pres">
      <dgm:prSet presAssocID="{73549C39-8A58-497D-AC08-46154A10333F}" presName="descendantText" presStyleLbl="alignAccFollowNode1" presStyleIdx="0" presStyleCnt="3">
        <dgm:presLayoutVars>
          <dgm:bulletEnabled val="1"/>
        </dgm:presLayoutVars>
      </dgm:prSet>
      <dgm:spPr/>
    </dgm:pt>
    <dgm:pt modelId="{BAE96FC9-EB40-4E28-A373-9792670100F2}" type="pres">
      <dgm:prSet presAssocID="{F9B2D964-FACE-4431-9D42-C0DD091AE02E}" presName="sp" presStyleCnt="0"/>
      <dgm:spPr/>
    </dgm:pt>
    <dgm:pt modelId="{6D62CF02-8AA7-4DBE-87D7-12CCA8F6FFF8}" type="pres">
      <dgm:prSet presAssocID="{E1CAB09B-68E1-4094-8292-EC3726FC9092}" presName="linNode" presStyleCnt="0"/>
      <dgm:spPr/>
    </dgm:pt>
    <dgm:pt modelId="{617B24EC-2047-4DFB-82D5-CB02000BDDA3}" type="pres">
      <dgm:prSet presAssocID="{E1CAB09B-68E1-4094-8292-EC3726FC9092}" presName="parentText" presStyleLbl="node1" presStyleIdx="1" presStyleCnt="3">
        <dgm:presLayoutVars>
          <dgm:chMax val="1"/>
          <dgm:bulletEnabled val="1"/>
        </dgm:presLayoutVars>
      </dgm:prSet>
      <dgm:spPr/>
    </dgm:pt>
    <dgm:pt modelId="{9799B9BD-A63A-4829-9214-3004FAC5DAFE}" type="pres">
      <dgm:prSet presAssocID="{E1CAB09B-68E1-4094-8292-EC3726FC9092}" presName="descendantText" presStyleLbl="alignAccFollowNode1" presStyleIdx="1" presStyleCnt="3">
        <dgm:presLayoutVars>
          <dgm:bulletEnabled val="1"/>
        </dgm:presLayoutVars>
      </dgm:prSet>
      <dgm:spPr/>
    </dgm:pt>
    <dgm:pt modelId="{8EA71F48-309B-4075-A490-5C10989AAE8D}" type="pres">
      <dgm:prSet presAssocID="{8BD20D8D-3763-405C-88BE-588CD2800526}" presName="sp" presStyleCnt="0"/>
      <dgm:spPr/>
    </dgm:pt>
    <dgm:pt modelId="{2C4C8876-9F37-460F-AF7C-478297D45A09}" type="pres">
      <dgm:prSet presAssocID="{B1EA6B50-B1AE-44EA-944E-CA3FE9185E6E}" presName="linNode" presStyleCnt="0"/>
      <dgm:spPr/>
    </dgm:pt>
    <dgm:pt modelId="{BCB5775C-18C1-4603-A7D3-A8195C5E2F78}" type="pres">
      <dgm:prSet presAssocID="{B1EA6B50-B1AE-44EA-944E-CA3FE9185E6E}" presName="parentText" presStyleLbl="node1" presStyleIdx="2" presStyleCnt="3" custLinFactNeighborY="1214">
        <dgm:presLayoutVars>
          <dgm:chMax val="1"/>
          <dgm:bulletEnabled val="1"/>
        </dgm:presLayoutVars>
      </dgm:prSet>
      <dgm:spPr/>
    </dgm:pt>
    <dgm:pt modelId="{223DBA22-8F2E-4EA5-A80E-B27DC3EB87A2}" type="pres">
      <dgm:prSet presAssocID="{B1EA6B50-B1AE-44EA-944E-CA3FE9185E6E}" presName="descendantText" presStyleLbl="alignAccFollowNode1" presStyleIdx="2" presStyleCnt="3">
        <dgm:presLayoutVars>
          <dgm:bulletEnabled val="1"/>
        </dgm:presLayoutVars>
      </dgm:prSet>
      <dgm:spPr/>
    </dgm:pt>
  </dgm:ptLst>
  <dgm:cxnLst>
    <dgm:cxn modelId="{BA481105-3797-40CF-B49E-B4B98D20418B}" type="presOf" srcId="{73549C39-8A58-497D-AC08-46154A10333F}" destId="{6677757F-CE42-4AFF-AADF-F9CF4CA71B81}" srcOrd="0" destOrd="0" presId="urn:microsoft.com/office/officeart/2005/8/layout/vList5"/>
    <dgm:cxn modelId="{E3106305-C741-459F-BBDE-9842FCD01F1F}" type="presOf" srcId="{5932154A-A314-4B1C-BA69-D5EF5F5155AE}" destId="{DA6B31D9-FA19-4963-BE82-6EB48091D53D}" srcOrd="0" destOrd="0" presId="urn:microsoft.com/office/officeart/2005/8/layout/vList5"/>
    <dgm:cxn modelId="{DD5E7516-CB85-44EF-95A0-99974255540D}" srcId="{BEB63DCA-A852-4D94-A6A0-8C9FFB8C1007}" destId="{B1EA6B50-B1AE-44EA-944E-CA3FE9185E6E}" srcOrd="2" destOrd="0" parTransId="{7CD7CF07-74E6-47FA-A5D1-63291C861AC7}" sibTransId="{C8D744AD-8206-4450-8DF6-730DB231A74C}"/>
    <dgm:cxn modelId="{8BF00819-692D-49D7-B15D-59EC831A0A85}" type="presOf" srcId="{B1EA6B50-B1AE-44EA-944E-CA3FE9185E6E}" destId="{BCB5775C-18C1-4603-A7D3-A8195C5E2F78}" srcOrd="0" destOrd="0" presId="urn:microsoft.com/office/officeart/2005/8/layout/vList5"/>
    <dgm:cxn modelId="{2D10EB19-9C67-4982-8ACA-0225BE3A195D}" srcId="{73549C39-8A58-497D-AC08-46154A10333F}" destId="{890838CD-064B-4C59-B4FB-5C7D957EC320}" srcOrd="1" destOrd="0" parTransId="{8EBDD82B-A8A9-4336-97BE-7399784D27E0}" sibTransId="{9E343E28-9838-481E-BB2F-66D5CDA3B9EC}"/>
    <dgm:cxn modelId="{E3BB481A-3FD2-4C3E-8111-FED07BE34656}" type="presOf" srcId="{00C0D7DB-1171-460B-8594-627DEFDC22B2}" destId="{9799B9BD-A63A-4829-9214-3004FAC5DAFE}" srcOrd="0" destOrd="4" presId="urn:microsoft.com/office/officeart/2005/8/layout/vList5"/>
    <dgm:cxn modelId="{CB73951E-3B26-4050-B45F-74D39A237BE3}" type="presOf" srcId="{E1CAB09B-68E1-4094-8292-EC3726FC9092}" destId="{617B24EC-2047-4DFB-82D5-CB02000BDDA3}" srcOrd="0" destOrd="0" presId="urn:microsoft.com/office/officeart/2005/8/layout/vList5"/>
    <dgm:cxn modelId="{A542211F-5825-4294-A299-D3FFB4D5ACE2}" srcId="{E1CAB09B-68E1-4094-8292-EC3726FC9092}" destId="{10477965-C950-40D5-B95B-CF70A83E422C}" srcOrd="0" destOrd="0" parTransId="{98D0F307-75EC-474D-8FC0-18EA693400B4}" sibTransId="{03CF80F8-1E18-4288-B698-A026708B1CA5}"/>
    <dgm:cxn modelId="{9562D42C-94A1-473F-B883-CDBD0D60D497}" srcId="{73549C39-8A58-497D-AC08-46154A10333F}" destId="{5932154A-A314-4B1C-BA69-D5EF5F5155AE}" srcOrd="0" destOrd="0" parTransId="{2775AD23-9D73-4BBA-AEB0-06E8C4BA13AB}" sibTransId="{CB751ECA-7FA1-490D-AA57-E4857DC96753}"/>
    <dgm:cxn modelId="{971D4943-8C5F-41D3-90F2-AB7CAD05AC67}" type="presOf" srcId="{BEB63DCA-A852-4D94-A6A0-8C9FFB8C1007}" destId="{C4FB534F-2F8C-4E7F-9763-F0D501366E2B}" srcOrd="0" destOrd="0" presId="urn:microsoft.com/office/officeart/2005/8/layout/vList5"/>
    <dgm:cxn modelId="{3C34CA43-48B0-44FA-98FF-EA77E495DD11}" srcId="{E1CAB09B-68E1-4094-8292-EC3726FC9092}" destId="{480D7AD7-FB6F-427F-A360-AF343ECD89DB}" srcOrd="3" destOrd="0" parTransId="{BC822EF6-8AAC-424E-B7B6-C7B5B4CF645B}" sibTransId="{88466AAE-913D-4836-B602-40F4F3811BAF}"/>
    <dgm:cxn modelId="{8DB49B6A-B5A4-4C21-902A-2F2B2192C793}" type="presOf" srcId="{C1DC8F11-437E-4D09-885C-9FC1AA248011}" destId="{223DBA22-8F2E-4EA5-A80E-B27DC3EB87A2}" srcOrd="0" destOrd="1" presId="urn:microsoft.com/office/officeart/2005/8/layout/vList5"/>
    <dgm:cxn modelId="{2D6EA252-B7C4-4F2A-A983-48610033277F}" srcId="{E1CAB09B-68E1-4094-8292-EC3726FC9092}" destId="{00C0D7DB-1171-460B-8594-627DEFDC22B2}" srcOrd="4" destOrd="0" parTransId="{A6B5C097-3DEF-4147-B7B3-2E72B7D39864}" sibTransId="{7FA674E2-BEE9-4457-915B-6834C9AEBF29}"/>
    <dgm:cxn modelId="{B327C076-6CCA-48B4-A4CA-65B838852ED0}" type="presOf" srcId="{480D7AD7-FB6F-427F-A360-AF343ECD89DB}" destId="{9799B9BD-A63A-4829-9214-3004FAC5DAFE}" srcOrd="0" destOrd="3" presId="urn:microsoft.com/office/officeart/2005/8/layout/vList5"/>
    <dgm:cxn modelId="{7DF6DC57-1F23-4F2E-AA8C-EBE2217B8795}" type="presOf" srcId="{A947548D-C816-411B-8FD8-48B25DB8D8A5}" destId="{9799B9BD-A63A-4829-9214-3004FAC5DAFE}" srcOrd="0" destOrd="1" presId="urn:microsoft.com/office/officeart/2005/8/layout/vList5"/>
    <dgm:cxn modelId="{56C14A96-E77F-4551-A207-422EC9ACFA50}" type="presOf" srcId="{890838CD-064B-4C59-B4FB-5C7D957EC320}" destId="{DA6B31D9-FA19-4963-BE82-6EB48091D53D}" srcOrd="0" destOrd="1" presId="urn:microsoft.com/office/officeart/2005/8/layout/vList5"/>
    <dgm:cxn modelId="{2554E598-C06A-4B02-BA27-6110B1965B1F}" type="presOf" srcId="{A531986B-7348-4897-B343-4E541F7CF727}" destId="{223DBA22-8F2E-4EA5-A80E-B27DC3EB87A2}" srcOrd="0" destOrd="0" presId="urn:microsoft.com/office/officeart/2005/8/layout/vList5"/>
    <dgm:cxn modelId="{C7B7D399-8C86-460C-A569-4DE2046237B0}" srcId="{E1CAB09B-68E1-4094-8292-EC3726FC9092}" destId="{A947548D-C816-411B-8FD8-48B25DB8D8A5}" srcOrd="1" destOrd="0" parTransId="{7A20B80C-E83E-497B-A1F2-DEECDCFCF6F2}" sibTransId="{660C0520-69D3-433E-8F17-269984FBB8EC}"/>
    <dgm:cxn modelId="{0AC43BB2-0C7E-4027-9F89-36C6278AC32F}" srcId="{B1EA6B50-B1AE-44EA-944E-CA3FE9185E6E}" destId="{C1DC8F11-437E-4D09-885C-9FC1AA248011}" srcOrd="1" destOrd="0" parTransId="{3BD4B859-0A88-4989-BCC5-FC388D0E0839}" sibTransId="{5A3582BE-FF5D-4084-B70A-EEC37834CF5E}"/>
    <dgm:cxn modelId="{0EA845B7-2711-4BA2-9DAB-D21CCE0033AD}" type="presOf" srcId="{03E9B519-4E27-4B6F-BAAE-59EC3C6DFC31}" destId="{9799B9BD-A63A-4829-9214-3004FAC5DAFE}" srcOrd="0" destOrd="2" presId="urn:microsoft.com/office/officeart/2005/8/layout/vList5"/>
    <dgm:cxn modelId="{9AC603B8-972F-4869-A3B9-A41BE07BF250}" srcId="{B1EA6B50-B1AE-44EA-944E-CA3FE9185E6E}" destId="{A531986B-7348-4897-B343-4E541F7CF727}" srcOrd="0" destOrd="0" parTransId="{8917A72C-6121-406E-A88E-CA67846B1B59}" sibTransId="{F7377E1C-DD3B-45DB-B2F3-A3373A511EC8}"/>
    <dgm:cxn modelId="{98A554BB-1541-47EF-A67A-5CE26A2D026A}" srcId="{BEB63DCA-A852-4D94-A6A0-8C9FFB8C1007}" destId="{E1CAB09B-68E1-4094-8292-EC3726FC9092}" srcOrd="1" destOrd="0" parTransId="{402EC7CE-7E45-4AB6-86E8-75FA53A33480}" sibTransId="{8BD20D8D-3763-405C-88BE-588CD2800526}"/>
    <dgm:cxn modelId="{8E5C8FE2-C70E-4F77-9146-8C4EB297FAE2}" srcId="{BEB63DCA-A852-4D94-A6A0-8C9FFB8C1007}" destId="{73549C39-8A58-497D-AC08-46154A10333F}" srcOrd="0" destOrd="0" parTransId="{138F1AD1-2929-4966-8480-5DF9855D508D}" sibTransId="{F9B2D964-FACE-4431-9D42-C0DD091AE02E}"/>
    <dgm:cxn modelId="{C55A61F6-5391-404F-B3E9-355FE66841CD}" type="presOf" srcId="{10477965-C950-40D5-B95B-CF70A83E422C}" destId="{9799B9BD-A63A-4829-9214-3004FAC5DAFE}" srcOrd="0" destOrd="0" presId="urn:microsoft.com/office/officeart/2005/8/layout/vList5"/>
    <dgm:cxn modelId="{2F7BFAFE-9859-49EC-8F11-CA7DE309EC1B}" srcId="{E1CAB09B-68E1-4094-8292-EC3726FC9092}" destId="{03E9B519-4E27-4B6F-BAAE-59EC3C6DFC31}" srcOrd="2" destOrd="0" parTransId="{EC96E9DD-6CBC-49FB-94D8-D124AB3E3E5A}" sibTransId="{1FD7578E-1268-4C3E-AD66-9EF97F26242C}"/>
    <dgm:cxn modelId="{2C39FCA6-71DD-4092-B2BB-C265E1BEBF70}" type="presParOf" srcId="{C4FB534F-2F8C-4E7F-9763-F0D501366E2B}" destId="{A673A2F3-2626-495C-B378-1E0C7A6145EC}" srcOrd="0" destOrd="0" presId="urn:microsoft.com/office/officeart/2005/8/layout/vList5"/>
    <dgm:cxn modelId="{05428C37-7EE9-404A-B790-3073C5E712F5}" type="presParOf" srcId="{A673A2F3-2626-495C-B378-1E0C7A6145EC}" destId="{6677757F-CE42-4AFF-AADF-F9CF4CA71B81}" srcOrd="0" destOrd="0" presId="urn:microsoft.com/office/officeart/2005/8/layout/vList5"/>
    <dgm:cxn modelId="{AF93EE31-DD9C-43EA-BCA2-473DFFEDDBA0}" type="presParOf" srcId="{A673A2F3-2626-495C-B378-1E0C7A6145EC}" destId="{DA6B31D9-FA19-4963-BE82-6EB48091D53D}" srcOrd="1" destOrd="0" presId="urn:microsoft.com/office/officeart/2005/8/layout/vList5"/>
    <dgm:cxn modelId="{15A399A8-20FD-495B-A691-2B295DB13DA7}" type="presParOf" srcId="{C4FB534F-2F8C-4E7F-9763-F0D501366E2B}" destId="{BAE96FC9-EB40-4E28-A373-9792670100F2}" srcOrd="1" destOrd="0" presId="urn:microsoft.com/office/officeart/2005/8/layout/vList5"/>
    <dgm:cxn modelId="{5713B372-8727-45A2-8196-1D6C30DC24C9}" type="presParOf" srcId="{C4FB534F-2F8C-4E7F-9763-F0D501366E2B}" destId="{6D62CF02-8AA7-4DBE-87D7-12CCA8F6FFF8}" srcOrd="2" destOrd="0" presId="urn:microsoft.com/office/officeart/2005/8/layout/vList5"/>
    <dgm:cxn modelId="{CCC77B32-71BF-4BBC-BE47-2778DEC15B36}" type="presParOf" srcId="{6D62CF02-8AA7-4DBE-87D7-12CCA8F6FFF8}" destId="{617B24EC-2047-4DFB-82D5-CB02000BDDA3}" srcOrd="0" destOrd="0" presId="urn:microsoft.com/office/officeart/2005/8/layout/vList5"/>
    <dgm:cxn modelId="{D4037305-3E0C-4B57-B34E-52A846D2FD97}" type="presParOf" srcId="{6D62CF02-8AA7-4DBE-87D7-12CCA8F6FFF8}" destId="{9799B9BD-A63A-4829-9214-3004FAC5DAFE}" srcOrd="1" destOrd="0" presId="urn:microsoft.com/office/officeart/2005/8/layout/vList5"/>
    <dgm:cxn modelId="{962BC4E2-CC91-49F1-85DB-9DA73614F6DC}" type="presParOf" srcId="{C4FB534F-2F8C-4E7F-9763-F0D501366E2B}" destId="{8EA71F48-309B-4075-A490-5C10989AAE8D}" srcOrd="3" destOrd="0" presId="urn:microsoft.com/office/officeart/2005/8/layout/vList5"/>
    <dgm:cxn modelId="{A369FF69-E492-4B66-BFAC-B53ED560E047}" type="presParOf" srcId="{C4FB534F-2F8C-4E7F-9763-F0D501366E2B}" destId="{2C4C8876-9F37-460F-AF7C-478297D45A09}" srcOrd="4" destOrd="0" presId="urn:microsoft.com/office/officeart/2005/8/layout/vList5"/>
    <dgm:cxn modelId="{A35F3331-D02C-4E59-BA8E-3B2D15DC182C}" type="presParOf" srcId="{2C4C8876-9F37-460F-AF7C-478297D45A09}" destId="{BCB5775C-18C1-4603-A7D3-A8195C5E2F78}" srcOrd="0" destOrd="0" presId="urn:microsoft.com/office/officeart/2005/8/layout/vList5"/>
    <dgm:cxn modelId="{E945C1A0-BEAC-4610-B195-93100B4954E6}" type="presParOf" srcId="{2C4C8876-9F37-460F-AF7C-478297D45A09}" destId="{223DBA22-8F2E-4EA5-A80E-B27DC3EB87A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7E9A70-F4B3-424E-9551-F9AA3C23F5E6}"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pPr rtl="1"/>
          <a:endParaRPr lang="fa-IR"/>
        </a:p>
      </dgm:t>
    </dgm:pt>
    <dgm:pt modelId="{310A4548-C8F6-4C26-8AD7-314EAA37BE52}">
      <dgm:prSet phldrT="[Text]"/>
      <dgm:spPr/>
      <dgm:t>
        <a:bodyPr/>
        <a:lstStyle/>
        <a:p>
          <a:pPr rtl="1"/>
          <a:r>
            <a:rPr lang="fa-IR" dirty="0"/>
            <a:t>پیشگیری</a:t>
          </a:r>
        </a:p>
      </dgm:t>
    </dgm:pt>
    <dgm:pt modelId="{DC77E32E-F2AB-49C4-B7FD-DA4EC8A3496A}" type="parTrans" cxnId="{D22CE290-7D0E-431A-A36E-77D9973C6610}">
      <dgm:prSet/>
      <dgm:spPr/>
      <dgm:t>
        <a:bodyPr/>
        <a:lstStyle/>
        <a:p>
          <a:pPr rtl="1"/>
          <a:endParaRPr lang="fa-IR"/>
        </a:p>
      </dgm:t>
    </dgm:pt>
    <dgm:pt modelId="{F836ED0F-F07B-409C-8DE2-B845C5F8FC73}" type="sibTrans" cxnId="{D22CE290-7D0E-431A-A36E-77D9973C6610}">
      <dgm:prSet/>
      <dgm:spPr/>
      <dgm:t>
        <a:bodyPr/>
        <a:lstStyle/>
        <a:p>
          <a:pPr rtl="1"/>
          <a:endParaRPr lang="fa-IR"/>
        </a:p>
      </dgm:t>
    </dgm:pt>
    <dgm:pt modelId="{6B5C05F8-B36D-468A-9098-0C07C5BAE2D3}">
      <dgm:prSet phldrT="[Text]"/>
      <dgm:spPr/>
      <dgm:t>
        <a:bodyPr/>
        <a:lstStyle/>
        <a:p>
          <a:pPr rtl="1"/>
          <a:r>
            <a:rPr lang="fa-IR" dirty="0"/>
            <a:t>ماساژ پرینه</a:t>
          </a:r>
        </a:p>
      </dgm:t>
    </dgm:pt>
    <dgm:pt modelId="{5D9E4A84-09FF-46DA-BB50-DA62C0F324BC}" type="parTrans" cxnId="{BD253B0A-01A8-44DD-8258-874A2F87560D}">
      <dgm:prSet/>
      <dgm:spPr/>
      <dgm:t>
        <a:bodyPr/>
        <a:lstStyle/>
        <a:p>
          <a:pPr rtl="1"/>
          <a:endParaRPr lang="fa-IR"/>
        </a:p>
      </dgm:t>
    </dgm:pt>
    <dgm:pt modelId="{4E244728-278A-477D-940B-B35438353F08}" type="sibTrans" cxnId="{BD253B0A-01A8-44DD-8258-874A2F87560D}">
      <dgm:prSet/>
      <dgm:spPr/>
      <dgm:t>
        <a:bodyPr/>
        <a:lstStyle/>
        <a:p>
          <a:pPr rtl="1"/>
          <a:endParaRPr lang="fa-IR"/>
        </a:p>
      </dgm:t>
    </dgm:pt>
    <dgm:pt modelId="{D4D33A36-4458-4955-837B-638A17D31A4F}">
      <dgm:prSet phldrT="[Text]"/>
      <dgm:spPr/>
      <dgm:t>
        <a:bodyPr/>
        <a:lstStyle/>
        <a:p>
          <a:pPr rtl="1"/>
          <a:r>
            <a:rPr lang="fa-IR" dirty="0"/>
            <a:t>حین مرحله دوم زایمان</a:t>
          </a:r>
        </a:p>
      </dgm:t>
    </dgm:pt>
    <dgm:pt modelId="{07293088-61C2-4B47-8FD9-94A6AFA933FB}" type="parTrans" cxnId="{906CFC67-5FFF-415A-A3FE-236A602E44E7}">
      <dgm:prSet/>
      <dgm:spPr/>
      <dgm:t>
        <a:bodyPr/>
        <a:lstStyle/>
        <a:p>
          <a:pPr rtl="1"/>
          <a:endParaRPr lang="fa-IR"/>
        </a:p>
      </dgm:t>
    </dgm:pt>
    <dgm:pt modelId="{D80308A0-2A0E-4E9A-91B3-3AEB416D02D3}" type="sibTrans" cxnId="{906CFC67-5FFF-415A-A3FE-236A602E44E7}">
      <dgm:prSet/>
      <dgm:spPr/>
      <dgm:t>
        <a:bodyPr/>
        <a:lstStyle/>
        <a:p>
          <a:pPr rtl="1"/>
          <a:endParaRPr lang="fa-IR"/>
        </a:p>
      </dgm:t>
    </dgm:pt>
    <dgm:pt modelId="{B9ABE66C-9C7D-42D8-9959-F001BAFBC44E}">
      <dgm:prSet phldrT="[Text]"/>
      <dgm:spPr/>
      <dgm:t>
        <a:bodyPr/>
        <a:lstStyle/>
        <a:p>
          <a:pPr rtl="1"/>
          <a:r>
            <a:rPr lang="fa-IR" dirty="0"/>
            <a:t>در طول بارداری</a:t>
          </a:r>
        </a:p>
      </dgm:t>
    </dgm:pt>
    <dgm:pt modelId="{30FFC393-13E7-49AA-AF3E-B12AC805E630}" type="parTrans" cxnId="{3FD19E4F-B7A9-4304-A6F8-9A9A5054EC57}">
      <dgm:prSet/>
      <dgm:spPr/>
      <dgm:t>
        <a:bodyPr/>
        <a:lstStyle/>
        <a:p>
          <a:pPr rtl="1"/>
          <a:endParaRPr lang="fa-IR"/>
        </a:p>
      </dgm:t>
    </dgm:pt>
    <dgm:pt modelId="{193FDE8B-E2BA-45EE-BAA9-F9FF86A7568D}" type="sibTrans" cxnId="{3FD19E4F-B7A9-4304-A6F8-9A9A5054EC57}">
      <dgm:prSet/>
      <dgm:spPr/>
      <dgm:t>
        <a:bodyPr/>
        <a:lstStyle/>
        <a:p>
          <a:pPr rtl="1"/>
          <a:endParaRPr lang="fa-IR"/>
        </a:p>
      </dgm:t>
    </dgm:pt>
    <dgm:pt modelId="{0FDF6EC0-7B62-4160-913E-C0B2665EC75C}">
      <dgm:prSet phldrT="[Text]"/>
      <dgm:spPr/>
      <dgm:t>
        <a:bodyPr/>
        <a:lstStyle/>
        <a:p>
          <a:pPr rtl="1"/>
          <a:r>
            <a:rPr lang="fa-IR" dirty="0"/>
            <a:t>توجه به ریسک فاکتورها</a:t>
          </a:r>
        </a:p>
      </dgm:t>
    </dgm:pt>
    <dgm:pt modelId="{942E58DA-B8DE-4BA3-9661-C3D10088499C}" type="parTrans" cxnId="{4FC30E2C-11C9-4D70-9D75-0BFE2DD4FB6C}">
      <dgm:prSet/>
      <dgm:spPr/>
      <dgm:t>
        <a:bodyPr/>
        <a:lstStyle/>
        <a:p>
          <a:pPr rtl="1"/>
          <a:endParaRPr lang="fa-IR"/>
        </a:p>
      </dgm:t>
    </dgm:pt>
    <dgm:pt modelId="{D197EC7C-623E-47A0-A133-CD28FCA1CFC2}" type="sibTrans" cxnId="{4FC30E2C-11C9-4D70-9D75-0BFE2DD4FB6C}">
      <dgm:prSet/>
      <dgm:spPr/>
      <dgm:t>
        <a:bodyPr/>
        <a:lstStyle/>
        <a:p>
          <a:pPr rtl="1"/>
          <a:endParaRPr lang="fa-IR"/>
        </a:p>
      </dgm:t>
    </dgm:pt>
    <dgm:pt modelId="{9E93699D-79AF-4432-9521-7A5717BD9B93}">
      <dgm:prSet phldrT="[Text]"/>
      <dgm:spPr/>
      <dgm:t>
        <a:bodyPr/>
        <a:lstStyle/>
        <a:p>
          <a:pPr rtl="1"/>
          <a:r>
            <a:rPr lang="fa-IR" dirty="0"/>
            <a:t>اپی زیوتومی 60</a:t>
          </a:r>
        </a:p>
      </dgm:t>
    </dgm:pt>
    <dgm:pt modelId="{C4AD3791-624E-4A36-8802-20AA8E52097A}" type="parTrans" cxnId="{E4E6084A-2346-4FC9-93D9-F69C06CAFFBC}">
      <dgm:prSet/>
      <dgm:spPr/>
      <dgm:t>
        <a:bodyPr/>
        <a:lstStyle/>
        <a:p>
          <a:pPr rtl="1"/>
          <a:endParaRPr lang="fa-IR"/>
        </a:p>
      </dgm:t>
    </dgm:pt>
    <dgm:pt modelId="{E74CE480-58B1-484D-87BF-1CE0D26EC4CF}" type="sibTrans" cxnId="{E4E6084A-2346-4FC9-93D9-F69C06CAFFBC}">
      <dgm:prSet/>
      <dgm:spPr/>
      <dgm:t>
        <a:bodyPr/>
        <a:lstStyle/>
        <a:p>
          <a:pPr rtl="1"/>
          <a:endParaRPr lang="fa-IR"/>
        </a:p>
      </dgm:t>
    </dgm:pt>
    <dgm:pt modelId="{E68926EC-3597-46FD-8208-9BBAC832C449}">
      <dgm:prSet phldrT="[Text]"/>
      <dgm:spPr/>
      <dgm:t>
        <a:bodyPr/>
        <a:lstStyle/>
        <a:p>
          <a:pPr rtl="1"/>
          <a:r>
            <a:rPr lang="fa-IR" dirty="0"/>
            <a:t>کمپرس گرم</a:t>
          </a:r>
        </a:p>
      </dgm:t>
    </dgm:pt>
    <dgm:pt modelId="{D5DCF0D1-6D1E-474C-AB87-2B58B7786944}" type="sibTrans" cxnId="{A3C329AB-D703-43E9-9A3F-C9E9A5B20540}">
      <dgm:prSet/>
      <dgm:spPr/>
      <dgm:t>
        <a:bodyPr/>
        <a:lstStyle/>
        <a:p>
          <a:pPr rtl="1"/>
          <a:endParaRPr lang="fa-IR"/>
        </a:p>
      </dgm:t>
    </dgm:pt>
    <dgm:pt modelId="{776F1629-9D35-4716-9E68-C962900CA10C}" type="parTrans" cxnId="{A3C329AB-D703-43E9-9A3F-C9E9A5B20540}">
      <dgm:prSet/>
      <dgm:spPr/>
      <dgm:t>
        <a:bodyPr/>
        <a:lstStyle/>
        <a:p>
          <a:pPr rtl="1"/>
          <a:endParaRPr lang="fa-IR"/>
        </a:p>
      </dgm:t>
    </dgm:pt>
    <dgm:pt modelId="{DD7589A7-C087-40F3-8854-2F0EF4E13DC3}">
      <dgm:prSet phldrT="[Text]"/>
      <dgm:spPr/>
      <dgm:t>
        <a:bodyPr/>
        <a:lstStyle/>
        <a:p>
          <a:pPr rtl="1"/>
          <a:r>
            <a:rPr lang="fa-IR" dirty="0"/>
            <a:t>حین انقباضات مرحله دوم</a:t>
          </a:r>
        </a:p>
      </dgm:t>
    </dgm:pt>
    <dgm:pt modelId="{4BD055D4-8E15-49AD-AE26-7A77832754E0}" type="parTrans" cxnId="{295AB8C4-4EAB-4A22-90C9-59564F366FE2}">
      <dgm:prSet/>
      <dgm:spPr/>
      <dgm:t>
        <a:bodyPr/>
        <a:lstStyle/>
        <a:p>
          <a:pPr rtl="1"/>
          <a:endParaRPr lang="fa-IR"/>
        </a:p>
      </dgm:t>
    </dgm:pt>
    <dgm:pt modelId="{37636BD0-0642-4EA3-93DD-3B2166D1F93F}" type="sibTrans" cxnId="{295AB8C4-4EAB-4A22-90C9-59564F366FE2}">
      <dgm:prSet/>
      <dgm:spPr/>
      <dgm:t>
        <a:bodyPr/>
        <a:lstStyle/>
        <a:p>
          <a:pPr rtl="1"/>
          <a:endParaRPr lang="fa-IR"/>
        </a:p>
      </dgm:t>
    </dgm:pt>
    <dgm:pt modelId="{4A45DD5B-7A3D-410D-8DD4-A9E9F26F6B7F}">
      <dgm:prSet phldrT="[Text]"/>
      <dgm:spPr/>
      <dgm:t>
        <a:bodyPr/>
        <a:lstStyle/>
        <a:p>
          <a:pPr rtl="1"/>
          <a:r>
            <a:rPr lang="fa-IR" dirty="0"/>
            <a:t>قیچی مخصوص</a:t>
          </a:r>
        </a:p>
      </dgm:t>
    </dgm:pt>
    <dgm:pt modelId="{7CD84110-17C0-467F-B1A9-995BD2340797}" type="parTrans" cxnId="{EEB65F0B-F710-4FBD-B2B9-7F5F7D08F577}">
      <dgm:prSet/>
      <dgm:spPr/>
      <dgm:t>
        <a:bodyPr/>
        <a:lstStyle/>
        <a:p>
          <a:pPr rtl="1"/>
          <a:endParaRPr lang="fa-IR"/>
        </a:p>
      </dgm:t>
    </dgm:pt>
    <dgm:pt modelId="{480A7804-F8EE-4905-9E8B-E5EB2954DF74}" type="sibTrans" cxnId="{EEB65F0B-F710-4FBD-B2B9-7F5F7D08F577}">
      <dgm:prSet/>
      <dgm:spPr/>
      <dgm:t>
        <a:bodyPr/>
        <a:lstStyle/>
        <a:p>
          <a:pPr rtl="1"/>
          <a:endParaRPr lang="fa-IR"/>
        </a:p>
      </dgm:t>
    </dgm:pt>
    <dgm:pt modelId="{B8DB3ACA-FDF8-4A02-AF66-F996916C0B83}" type="pres">
      <dgm:prSet presAssocID="{F87E9A70-F4B3-424E-9551-F9AA3C23F5E6}" presName="diagram" presStyleCnt="0">
        <dgm:presLayoutVars>
          <dgm:chPref val="1"/>
          <dgm:dir/>
          <dgm:animOne val="branch"/>
          <dgm:animLvl val="lvl"/>
          <dgm:resizeHandles val="exact"/>
        </dgm:presLayoutVars>
      </dgm:prSet>
      <dgm:spPr/>
    </dgm:pt>
    <dgm:pt modelId="{BC62C6F9-CA1B-4283-A1F6-17D3333899A6}" type="pres">
      <dgm:prSet presAssocID="{310A4548-C8F6-4C26-8AD7-314EAA37BE52}" presName="root1" presStyleCnt="0"/>
      <dgm:spPr/>
    </dgm:pt>
    <dgm:pt modelId="{34038B77-97FB-411F-9E4E-0B7FF2AF0B87}" type="pres">
      <dgm:prSet presAssocID="{310A4548-C8F6-4C26-8AD7-314EAA37BE52}" presName="LevelOneTextNode" presStyleLbl="node0" presStyleIdx="0" presStyleCnt="1">
        <dgm:presLayoutVars>
          <dgm:chPref val="3"/>
        </dgm:presLayoutVars>
      </dgm:prSet>
      <dgm:spPr/>
    </dgm:pt>
    <dgm:pt modelId="{C04563F4-C743-49B6-BC65-0FBD0B69B454}" type="pres">
      <dgm:prSet presAssocID="{310A4548-C8F6-4C26-8AD7-314EAA37BE52}" presName="level2hierChild" presStyleCnt="0"/>
      <dgm:spPr/>
    </dgm:pt>
    <dgm:pt modelId="{A9C6D26D-A04A-4804-A419-8F26DF836527}" type="pres">
      <dgm:prSet presAssocID="{C4AD3791-624E-4A36-8802-20AA8E52097A}" presName="conn2-1" presStyleLbl="parChTrans1D2" presStyleIdx="0" presStyleCnt="4"/>
      <dgm:spPr/>
    </dgm:pt>
    <dgm:pt modelId="{015D9434-855A-48D2-8DA1-5CE9510BD1D9}" type="pres">
      <dgm:prSet presAssocID="{C4AD3791-624E-4A36-8802-20AA8E52097A}" presName="connTx" presStyleLbl="parChTrans1D2" presStyleIdx="0" presStyleCnt="4"/>
      <dgm:spPr/>
    </dgm:pt>
    <dgm:pt modelId="{5DBCB316-AC34-4190-9874-7F0313BC0173}" type="pres">
      <dgm:prSet presAssocID="{9E93699D-79AF-4432-9521-7A5717BD9B93}" presName="root2" presStyleCnt="0"/>
      <dgm:spPr/>
    </dgm:pt>
    <dgm:pt modelId="{3EADE334-7E3F-4728-9111-12814F3BD3C7}" type="pres">
      <dgm:prSet presAssocID="{9E93699D-79AF-4432-9521-7A5717BD9B93}" presName="LevelTwoTextNode" presStyleLbl="node2" presStyleIdx="0" presStyleCnt="4">
        <dgm:presLayoutVars>
          <dgm:chPref val="3"/>
        </dgm:presLayoutVars>
      </dgm:prSet>
      <dgm:spPr/>
    </dgm:pt>
    <dgm:pt modelId="{5D649D10-B66B-4300-8EF0-04CC3C638B4E}" type="pres">
      <dgm:prSet presAssocID="{9E93699D-79AF-4432-9521-7A5717BD9B93}" presName="level3hierChild" presStyleCnt="0"/>
      <dgm:spPr/>
    </dgm:pt>
    <dgm:pt modelId="{20D6645C-97EA-4C5B-B6B6-FDE68FD07170}" type="pres">
      <dgm:prSet presAssocID="{7CD84110-17C0-467F-B1A9-995BD2340797}" presName="conn2-1" presStyleLbl="parChTrans1D3" presStyleIdx="0" presStyleCnt="4"/>
      <dgm:spPr/>
    </dgm:pt>
    <dgm:pt modelId="{DD12F7E6-31D2-4DD5-BCF6-CE2CDF876494}" type="pres">
      <dgm:prSet presAssocID="{7CD84110-17C0-467F-B1A9-995BD2340797}" presName="connTx" presStyleLbl="parChTrans1D3" presStyleIdx="0" presStyleCnt="4"/>
      <dgm:spPr/>
    </dgm:pt>
    <dgm:pt modelId="{93357604-B7B7-4D0B-9193-EADDC3E20B9B}" type="pres">
      <dgm:prSet presAssocID="{4A45DD5B-7A3D-410D-8DD4-A9E9F26F6B7F}" presName="root2" presStyleCnt="0"/>
      <dgm:spPr/>
    </dgm:pt>
    <dgm:pt modelId="{5CFC6FA9-3F0E-4E3F-B097-BF66E7072F55}" type="pres">
      <dgm:prSet presAssocID="{4A45DD5B-7A3D-410D-8DD4-A9E9F26F6B7F}" presName="LevelTwoTextNode" presStyleLbl="node3" presStyleIdx="0" presStyleCnt="4">
        <dgm:presLayoutVars>
          <dgm:chPref val="3"/>
        </dgm:presLayoutVars>
      </dgm:prSet>
      <dgm:spPr/>
    </dgm:pt>
    <dgm:pt modelId="{6196824E-9F55-4C4D-94AD-ACD09861E0E3}" type="pres">
      <dgm:prSet presAssocID="{4A45DD5B-7A3D-410D-8DD4-A9E9F26F6B7F}" presName="level3hierChild" presStyleCnt="0"/>
      <dgm:spPr/>
    </dgm:pt>
    <dgm:pt modelId="{E78C2BE6-5D2B-45D4-BF36-3BC740962632}" type="pres">
      <dgm:prSet presAssocID="{776F1629-9D35-4716-9E68-C962900CA10C}" presName="conn2-1" presStyleLbl="parChTrans1D2" presStyleIdx="1" presStyleCnt="4"/>
      <dgm:spPr/>
    </dgm:pt>
    <dgm:pt modelId="{20F98986-3759-4B6E-8361-751D44EE1A7B}" type="pres">
      <dgm:prSet presAssocID="{776F1629-9D35-4716-9E68-C962900CA10C}" presName="connTx" presStyleLbl="parChTrans1D2" presStyleIdx="1" presStyleCnt="4"/>
      <dgm:spPr/>
    </dgm:pt>
    <dgm:pt modelId="{E35AAF26-AD0A-4A09-91BC-F72CEAE33FF3}" type="pres">
      <dgm:prSet presAssocID="{E68926EC-3597-46FD-8208-9BBAC832C449}" presName="root2" presStyleCnt="0"/>
      <dgm:spPr/>
    </dgm:pt>
    <dgm:pt modelId="{63482B57-C738-481F-87FB-BC893F99DF01}" type="pres">
      <dgm:prSet presAssocID="{E68926EC-3597-46FD-8208-9BBAC832C449}" presName="LevelTwoTextNode" presStyleLbl="node2" presStyleIdx="1" presStyleCnt="4">
        <dgm:presLayoutVars>
          <dgm:chPref val="3"/>
        </dgm:presLayoutVars>
      </dgm:prSet>
      <dgm:spPr/>
    </dgm:pt>
    <dgm:pt modelId="{156105BA-1C99-4E70-BC8F-0CF6616F5847}" type="pres">
      <dgm:prSet presAssocID="{E68926EC-3597-46FD-8208-9BBAC832C449}" presName="level3hierChild" presStyleCnt="0"/>
      <dgm:spPr/>
    </dgm:pt>
    <dgm:pt modelId="{C35652B6-31DB-4BA8-91D3-46C876449D62}" type="pres">
      <dgm:prSet presAssocID="{4BD055D4-8E15-49AD-AE26-7A77832754E0}" presName="conn2-1" presStyleLbl="parChTrans1D3" presStyleIdx="1" presStyleCnt="4"/>
      <dgm:spPr/>
    </dgm:pt>
    <dgm:pt modelId="{0AF1B320-FFFB-47BC-B6F1-BD1AB4AF7774}" type="pres">
      <dgm:prSet presAssocID="{4BD055D4-8E15-49AD-AE26-7A77832754E0}" presName="connTx" presStyleLbl="parChTrans1D3" presStyleIdx="1" presStyleCnt="4"/>
      <dgm:spPr/>
    </dgm:pt>
    <dgm:pt modelId="{F9928FB9-CAD2-40AC-A90E-0E6CD3EC079B}" type="pres">
      <dgm:prSet presAssocID="{DD7589A7-C087-40F3-8854-2F0EF4E13DC3}" presName="root2" presStyleCnt="0"/>
      <dgm:spPr/>
    </dgm:pt>
    <dgm:pt modelId="{69AF7602-7F83-42A8-B3EC-93AB7162B385}" type="pres">
      <dgm:prSet presAssocID="{DD7589A7-C087-40F3-8854-2F0EF4E13DC3}" presName="LevelTwoTextNode" presStyleLbl="node3" presStyleIdx="1" presStyleCnt="4">
        <dgm:presLayoutVars>
          <dgm:chPref val="3"/>
        </dgm:presLayoutVars>
      </dgm:prSet>
      <dgm:spPr/>
    </dgm:pt>
    <dgm:pt modelId="{BCC4DB04-547C-41B9-9CA5-F91D92E60EBF}" type="pres">
      <dgm:prSet presAssocID="{DD7589A7-C087-40F3-8854-2F0EF4E13DC3}" presName="level3hierChild" presStyleCnt="0"/>
      <dgm:spPr/>
    </dgm:pt>
    <dgm:pt modelId="{B6D5F3EB-3516-4695-850E-D0BFC9E98A7F}" type="pres">
      <dgm:prSet presAssocID="{5D9E4A84-09FF-46DA-BB50-DA62C0F324BC}" presName="conn2-1" presStyleLbl="parChTrans1D2" presStyleIdx="2" presStyleCnt="4"/>
      <dgm:spPr/>
    </dgm:pt>
    <dgm:pt modelId="{DC9A7E85-BEDF-42DB-9F4C-E19E35F6026B}" type="pres">
      <dgm:prSet presAssocID="{5D9E4A84-09FF-46DA-BB50-DA62C0F324BC}" presName="connTx" presStyleLbl="parChTrans1D2" presStyleIdx="2" presStyleCnt="4"/>
      <dgm:spPr/>
    </dgm:pt>
    <dgm:pt modelId="{34BE7F30-8C72-4197-9170-54BA875F94DC}" type="pres">
      <dgm:prSet presAssocID="{6B5C05F8-B36D-468A-9098-0C07C5BAE2D3}" presName="root2" presStyleCnt="0"/>
      <dgm:spPr/>
    </dgm:pt>
    <dgm:pt modelId="{89B5AEAF-8A0B-410C-BA11-1B2406698B2E}" type="pres">
      <dgm:prSet presAssocID="{6B5C05F8-B36D-468A-9098-0C07C5BAE2D3}" presName="LevelTwoTextNode" presStyleLbl="node2" presStyleIdx="2" presStyleCnt="4">
        <dgm:presLayoutVars>
          <dgm:chPref val="3"/>
        </dgm:presLayoutVars>
      </dgm:prSet>
      <dgm:spPr/>
    </dgm:pt>
    <dgm:pt modelId="{82928260-3EE2-49DB-AE3C-7CBA33B50B82}" type="pres">
      <dgm:prSet presAssocID="{6B5C05F8-B36D-468A-9098-0C07C5BAE2D3}" presName="level3hierChild" presStyleCnt="0"/>
      <dgm:spPr/>
    </dgm:pt>
    <dgm:pt modelId="{D3823D9E-7C5C-41B8-9076-3F90C2D008D5}" type="pres">
      <dgm:prSet presAssocID="{07293088-61C2-4B47-8FD9-94A6AFA933FB}" presName="conn2-1" presStyleLbl="parChTrans1D3" presStyleIdx="2" presStyleCnt="4"/>
      <dgm:spPr/>
    </dgm:pt>
    <dgm:pt modelId="{557A8F85-E2B2-4EEF-A2B4-DBC65AD3B778}" type="pres">
      <dgm:prSet presAssocID="{07293088-61C2-4B47-8FD9-94A6AFA933FB}" presName="connTx" presStyleLbl="parChTrans1D3" presStyleIdx="2" presStyleCnt="4"/>
      <dgm:spPr/>
    </dgm:pt>
    <dgm:pt modelId="{01C7EED9-3898-4419-B877-8CDEBBAFE58C}" type="pres">
      <dgm:prSet presAssocID="{D4D33A36-4458-4955-837B-638A17D31A4F}" presName="root2" presStyleCnt="0"/>
      <dgm:spPr/>
    </dgm:pt>
    <dgm:pt modelId="{3FB7A6A1-165A-4538-AA42-0EB2224E19DF}" type="pres">
      <dgm:prSet presAssocID="{D4D33A36-4458-4955-837B-638A17D31A4F}" presName="LevelTwoTextNode" presStyleLbl="node3" presStyleIdx="2" presStyleCnt="4">
        <dgm:presLayoutVars>
          <dgm:chPref val="3"/>
        </dgm:presLayoutVars>
      </dgm:prSet>
      <dgm:spPr/>
    </dgm:pt>
    <dgm:pt modelId="{1FCAADD5-5DF7-433B-A381-5C8A1F9B0F1F}" type="pres">
      <dgm:prSet presAssocID="{D4D33A36-4458-4955-837B-638A17D31A4F}" presName="level3hierChild" presStyleCnt="0"/>
      <dgm:spPr/>
    </dgm:pt>
    <dgm:pt modelId="{F7AF8869-AF0E-4D4A-9BAA-1EF4BD1D2C92}" type="pres">
      <dgm:prSet presAssocID="{30FFC393-13E7-49AA-AF3E-B12AC805E630}" presName="conn2-1" presStyleLbl="parChTrans1D3" presStyleIdx="3" presStyleCnt="4"/>
      <dgm:spPr/>
    </dgm:pt>
    <dgm:pt modelId="{2A583479-E14F-4AE5-AF8C-442F91FE951C}" type="pres">
      <dgm:prSet presAssocID="{30FFC393-13E7-49AA-AF3E-B12AC805E630}" presName="connTx" presStyleLbl="parChTrans1D3" presStyleIdx="3" presStyleCnt="4"/>
      <dgm:spPr/>
    </dgm:pt>
    <dgm:pt modelId="{D50AE939-5113-4AA1-A01A-BB66CB1B3A40}" type="pres">
      <dgm:prSet presAssocID="{B9ABE66C-9C7D-42D8-9959-F001BAFBC44E}" presName="root2" presStyleCnt="0"/>
      <dgm:spPr/>
    </dgm:pt>
    <dgm:pt modelId="{843B3FB2-0318-4B68-A28B-94BF26177098}" type="pres">
      <dgm:prSet presAssocID="{B9ABE66C-9C7D-42D8-9959-F001BAFBC44E}" presName="LevelTwoTextNode" presStyleLbl="node3" presStyleIdx="3" presStyleCnt="4">
        <dgm:presLayoutVars>
          <dgm:chPref val="3"/>
        </dgm:presLayoutVars>
      </dgm:prSet>
      <dgm:spPr/>
    </dgm:pt>
    <dgm:pt modelId="{8F97FE04-9325-4D10-AA6F-D119F1F154FB}" type="pres">
      <dgm:prSet presAssocID="{B9ABE66C-9C7D-42D8-9959-F001BAFBC44E}" presName="level3hierChild" presStyleCnt="0"/>
      <dgm:spPr/>
    </dgm:pt>
    <dgm:pt modelId="{0DDD3A82-01D9-4034-9C96-5DD6E69FAA29}" type="pres">
      <dgm:prSet presAssocID="{942E58DA-B8DE-4BA3-9661-C3D10088499C}" presName="conn2-1" presStyleLbl="parChTrans1D2" presStyleIdx="3" presStyleCnt="4"/>
      <dgm:spPr/>
    </dgm:pt>
    <dgm:pt modelId="{10062AD0-51BB-4C51-9A6A-902B8944EAE2}" type="pres">
      <dgm:prSet presAssocID="{942E58DA-B8DE-4BA3-9661-C3D10088499C}" presName="connTx" presStyleLbl="parChTrans1D2" presStyleIdx="3" presStyleCnt="4"/>
      <dgm:spPr/>
    </dgm:pt>
    <dgm:pt modelId="{FC4B2B04-D829-42A7-BCC6-43229DCA2A96}" type="pres">
      <dgm:prSet presAssocID="{0FDF6EC0-7B62-4160-913E-C0B2665EC75C}" presName="root2" presStyleCnt="0"/>
      <dgm:spPr/>
    </dgm:pt>
    <dgm:pt modelId="{0250ACDC-83DE-4F67-9433-9886060359BC}" type="pres">
      <dgm:prSet presAssocID="{0FDF6EC0-7B62-4160-913E-C0B2665EC75C}" presName="LevelTwoTextNode" presStyleLbl="node2" presStyleIdx="3" presStyleCnt="4">
        <dgm:presLayoutVars>
          <dgm:chPref val="3"/>
        </dgm:presLayoutVars>
      </dgm:prSet>
      <dgm:spPr/>
    </dgm:pt>
    <dgm:pt modelId="{0FB212A5-5592-477D-A798-FF6F9A6D69F0}" type="pres">
      <dgm:prSet presAssocID="{0FDF6EC0-7B62-4160-913E-C0B2665EC75C}" presName="level3hierChild" presStyleCnt="0"/>
      <dgm:spPr/>
    </dgm:pt>
  </dgm:ptLst>
  <dgm:cxnLst>
    <dgm:cxn modelId="{BFC0A800-3F6C-4FEC-9980-5C6D7500BF57}" type="presOf" srcId="{942E58DA-B8DE-4BA3-9661-C3D10088499C}" destId="{0DDD3A82-01D9-4034-9C96-5DD6E69FAA29}" srcOrd="0" destOrd="0" presId="urn:microsoft.com/office/officeart/2005/8/layout/hierarchy2"/>
    <dgm:cxn modelId="{6FF54D04-B844-4B6F-A938-6F0F05ED70C3}" type="presOf" srcId="{4A45DD5B-7A3D-410D-8DD4-A9E9F26F6B7F}" destId="{5CFC6FA9-3F0E-4E3F-B097-BF66E7072F55}" srcOrd="0" destOrd="0" presId="urn:microsoft.com/office/officeart/2005/8/layout/hierarchy2"/>
    <dgm:cxn modelId="{6EAB3D09-EE98-4B29-B799-2B133F7A605E}" type="presOf" srcId="{776F1629-9D35-4716-9E68-C962900CA10C}" destId="{E78C2BE6-5D2B-45D4-BF36-3BC740962632}" srcOrd="0" destOrd="0" presId="urn:microsoft.com/office/officeart/2005/8/layout/hierarchy2"/>
    <dgm:cxn modelId="{BD253B0A-01A8-44DD-8258-874A2F87560D}" srcId="{310A4548-C8F6-4C26-8AD7-314EAA37BE52}" destId="{6B5C05F8-B36D-468A-9098-0C07C5BAE2D3}" srcOrd="2" destOrd="0" parTransId="{5D9E4A84-09FF-46DA-BB50-DA62C0F324BC}" sibTransId="{4E244728-278A-477D-940B-B35438353F08}"/>
    <dgm:cxn modelId="{EEB65F0B-F710-4FBD-B2B9-7F5F7D08F577}" srcId="{9E93699D-79AF-4432-9521-7A5717BD9B93}" destId="{4A45DD5B-7A3D-410D-8DD4-A9E9F26F6B7F}" srcOrd="0" destOrd="0" parTransId="{7CD84110-17C0-467F-B1A9-995BD2340797}" sibTransId="{480A7804-F8EE-4905-9E8B-E5EB2954DF74}"/>
    <dgm:cxn modelId="{7FE6711A-C5EB-4CAB-A87A-0C9CC9C0BFB3}" type="presOf" srcId="{C4AD3791-624E-4A36-8802-20AA8E52097A}" destId="{A9C6D26D-A04A-4804-A419-8F26DF836527}" srcOrd="0" destOrd="0" presId="urn:microsoft.com/office/officeart/2005/8/layout/hierarchy2"/>
    <dgm:cxn modelId="{6C72DC25-E4F9-4F9F-808A-45F927DAB697}" type="presOf" srcId="{DD7589A7-C087-40F3-8854-2F0EF4E13DC3}" destId="{69AF7602-7F83-42A8-B3EC-93AB7162B385}" srcOrd="0" destOrd="0" presId="urn:microsoft.com/office/officeart/2005/8/layout/hierarchy2"/>
    <dgm:cxn modelId="{4FC30E2C-11C9-4D70-9D75-0BFE2DD4FB6C}" srcId="{310A4548-C8F6-4C26-8AD7-314EAA37BE52}" destId="{0FDF6EC0-7B62-4160-913E-C0B2665EC75C}" srcOrd="3" destOrd="0" parTransId="{942E58DA-B8DE-4BA3-9661-C3D10088499C}" sibTransId="{D197EC7C-623E-47A0-A133-CD28FCA1CFC2}"/>
    <dgm:cxn modelId="{11E13A2C-437B-4956-8B7F-8C8A6ED6160F}" type="presOf" srcId="{9E93699D-79AF-4432-9521-7A5717BD9B93}" destId="{3EADE334-7E3F-4728-9111-12814F3BD3C7}" srcOrd="0" destOrd="0" presId="urn:microsoft.com/office/officeart/2005/8/layout/hierarchy2"/>
    <dgm:cxn modelId="{0CFE9B3B-F6E1-44A8-B3CA-DE4CDDA15B23}" type="presOf" srcId="{07293088-61C2-4B47-8FD9-94A6AFA933FB}" destId="{557A8F85-E2B2-4EEF-A2B4-DBC65AD3B778}" srcOrd="1" destOrd="0" presId="urn:microsoft.com/office/officeart/2005/8/layout/hierarchy2"/>
    <dgm:cxn modelId="{906CFC67-5FFF-415A-A3FE-236A602E44E7}" srcId="{6B5C05F8-B36D-468A-9098-0C07C5BAE2D3}" destId="{D4D33A36-4458-4955-837B-638A17D31A4F}" srcOrd="0" destOrd="0" parTransId="{07293088-61C2-4B47-8FD9-94A6AFA933FB}" sibTransId="{D80308A0-2A0E-4E9A-91B3-3AEB416D02D3}"/>
    <dgm:cxn modelId="{3C7D6569-B6D7-4E70-BBA0-977514A48282}" type="presOf" srcId="{C4AD3791-624E-4A36-8802-20AA8E52097A}" destId="{015D9434-855A-48D2-8DA1-5CE9510BD1D9}" srcOrd="1" destOrd="0" presId="urn:microsoft.com/office/officeart/2005/8/layout/hierarchy2"/>
    <dgm:cxn modelId="{E4E6084A-2346-4FC9-93D9-F69C06CAFFBC}" srcId="{310A4548-C8F6-4C26-8AD7-314EAA37BE52}" destId="{9E93699D-79AF-4432-9521-7A5717BD9B93}" srcOrd="0" destOrd="0" parTransId="{C4AD3791-624E-4A36-8802-20AA8E52097A}" sibTransId="{E74CE480-58B1-484D-87BF-1CE0D26EC4CF}"/>
    <dgm:cxn modelId="{DD590A4A-AB07-43A3-B467-94DC386DF65E}" type="presOf" srcId="{310A4548-C8F6-4C26-8AD7-314EAA37BE52}" destId="{34038B77-97FB-411F-9E4E-0B7FF2AF0B87}" srcOrd="0" destOrd="0" presId="urn:microsoft.com/office/officeart/2005/8/layout/hierarchy2"/>
    <dgm:cxn modelId="{4E87D86A-2F3F-4D88-80BC-E06D7708E616}" type="presOf" srcId="{7CD84110-17C0-467F-B1A9-995BD2340797}" destId="{20D6645C-97EA-4C5B-B6B6-FDE68FD07170}" srcOrd="0" destOrd="0" presId="urn:microsoft.com/office/officeart/2005/8/layout/hierarchy2"/>
    <dgm:cxn modelId="{19F0316F-5F4A-421A-952D-4DBD113B19C3}" type="presOf" srcId="{5D9E4A84-09FF-46DA-BB50-DA62C0F324BC}" destId="{DC9A7E85-BEDF-42DB-9F4C-E19E35F6026B}" srcOrd="1" destOrd="0" presId="urn:microsoft.com/office/officeart/2005/8/layout/hierarchy2"/>
    <dgm:cxn modelId="{FB88866F-CDC6-4C8A-BC78-09CF515F5F41}" type="presOf" srcId="{4BD055D4-8E15-49AD-AE26-7A77832754E0}" destId="{0AF1B320-FFFB-47BC-B6F1-BD1AB4AF7774}" srcOrd="1" destOrd="0" presId="urn:microsoft.com/office/officeart/2005/8/layout/hierarchy2"/>
    <dgm:cxn modelId="{3FD19E4F-B7A9-4304-A6F8-9A9A5054EC57}" srcId="{6B5C05F8-B36D-468A-9098-0C07C5BAE2D3}" destId="{B9ABE66C-9C7D-42D8-9959-F001BAFBC44E}" srcOrd="1" destOrd="0" parTransId="{30FFC393-13E7-49AA-AF3E-B12AC805E630}" sibTransId="{193FDE8B-E2BA-45EE-BAA9-F9FF86A7568D}"/>
    <dgm:cxn modelId="{E0C7D174-D374-4856-8F17-8196189CD5E1}" type="presOf" srcId="{0FDF6EC0-7B62-4160-913E-C0B2665EC75C}" destId="{0250ACDC-83DE-4F67-9433-9886060359BC}" srcOrd="0" destOrd="0" presId="urn:microsoft.com/office/officeart/2005/8/layout/hierarchy2"/>
    <dgm:cxn modelId="{AD85E98E-72FF-4B29-8610-7A900ED0DACD}" type="presOf" srcId="{942E58DA-B8DE-4BA3-9661-C3D10088499C}" destId="{10062AD0-51BB-4C51-9A6A-902B8944EAE2}" srcOrd="1" destOrd="0" presId="urn:microsoft.com/office/officeart/2005/8/layout/hierarchy2"/>
    <dgm:cxn modelId="{D22CE290-7D0E-431A-A36E-77D9973C6610}" srcId="{F87E9A70-F4B3-424E-9551-F9AA3C23F5E6}" destId="{310A4548-C8F6-4C26-8AD7-314EAA37BE52}" srcOrd="0" destOrd="0" parTransId="{DC77E32E-F2AB-49C4-B7FD-DA4EC8A3496A}" sibTransId="{F836ED0F-F07B-409C-8DE2-B845C5F8FC73}"/>
    <dgm:cxn modelId="{12EEE59D-E9C2-4CE5-AEF4-A44AE695531C}" type="presOf" srcId="{F87E9A70-F4B3-424E-9551-F9AA3C23F5E6}" destId="{B8DB3ACA-FDF8-4A02-AF66-F996916C0B83}" srcOrd="0" destOrd="0" presId="urn:microsoft.com/office/officeart/2005/8/layout/hierarchy2"/>
    <dgm:cxn modelId="{ECBAA7AA-FF8E-432A-90A1-18AB7808DCA1}" type="presOf" srcId="{E68926EC-3597-46FD-8208-9BBAC832C449}" destId="{63482B57-C738-481F-87FB-BC893F99DF01}" srcOrd="0" destOrd="0" presId="urn:microsoft.com/office/officeart/2005/8/layout/hierarchy2"/>
    <dgm:cxn modelId="{A3C329AB-D703-43E9-9A3F-C9E9A5B20540}" srcId="{310A4548-C8F6-4C26-8AD7-314EAA37BE52}" destId="{E68926EC-3597-46FD-8208-9BBAC832C449}" srcOrd="1" destOrd="0" parTransId="{776F1629-9D35-4716-9E68-C962900CA10C}" sibTransId="{D5DCF0D1-6D1E-474C-AB87-2B58B7786944}"/>
    <dgm:cxn modelId="{A55C3FAC-6F8F-4734-B805-5C67CC000770}" type="presOf" srcId="{4BD055D4-8E15-49AD-AE26-7A77832754E0}" destId="{C35652B6-31DB-4BA8-91D3-46C876449D62}" srcOrd="0" destOrd="0" presId="urn:microsoft.com/office/officeart/2005/8/layout/hierarchy2"/>
    <dgm:cxn modelId="{054A36AE-7982-4623-8FD8-62BCB3A038BB}" type="presOf" srcId="{30FFC393-13E7-49AA-AF3E-B12AC805E630}" destId="{F7AF8869-AF0E-4D4A-9BAA-1EF4BD1D2C92}" srcOrd="0" destOrd="0" presId="urn:microsoft.com/office/officeart/2005/8/layout/hierarchy2"/>
    <dgm:cxn modelId="{07B051BF-0DDA-4903-882D-098FBF449E8E}" type="presOf" srcId="{D4D33A36-4458-4955-837B-638A17D31A4F}" destId="{3FB7A6A1-165A-4538-AA42-0EB2224E19DF}" srcOrd="0" destOrd="0" presId="urn:microsoft.com/office/officeart/2005/8/layout/hierarchy2"/>
    <dgm:cxn modelId="{5106FCC1-12D7-42DA-B024-C95D4F862B4D}" type="presOf" srcId="{6B5C05F8-B36D-468A-9098-0C07C5BAE2D3}" destId="{89B5AEAF-8A0B-410C-BA11-1B2406698B2E}" srcOrd="0" destOrd="0" presId="urn:microsoft.com/office/officeart/2005/8/layout/hierarchy2"/>
    <dgm:cxn modelId="{295AB8C4-4EAB-4A22-90C9-59564F366FE2}" srcId="{E68926EC-3597-46FD-8208-9BBAC832C449}" destId="{DD7589A7-C087-40F3-8854-2F0EF4E13DC3}" srcOrd="0" destOrd="0" parTransId="{4BD055D4-8E15-49AD-AE26-7A77832754E0}" sibTransId="{37636BD0-0642-4EA3-93DD-3B2166D1F93F}"/>
    <dgm:cxn modelId="{EE5793C7-B9DB-4288-BC54-8C3E69F12B5A}" type="presOf" srcId="{B9ABE66C-9C7D-42D8-9959-F001BAFBC44E}" destId="{843B3FB2-0318-4B68-A28B-94BF26177098}" srcOrd="0" destOrd="0" presId="urn:microsoft.com/office/officeart/2005/8/layout/hierarchy2"/>
    <dgm:cxn modelId="{D0383AC9-5B84-4E9C-91BE-8B55882C3A61}" type="presOf" srcId="{7CD84110-17C0-467F-B1A9-995BD2340797}" destId="{DD12F7E6-31D2-4DD5-BCF6-CE2CDF876494}" srcOrd="1" destOrd="0" presId="urn:microsoft.com/office/officeart/2005/8/layout/hierarchy2"/>
    <dgm:cxn modelId="{092B6ACB-4F82-4DF6-9FA4-C45DFF4CA0C6}" type="presOf" srcId="{776F1629-9D35-4716-9E68-C962900CA10C}" destId="{20F98986-3759-4B6E-8361-751D44EE1A7B}" srcOrd="1" destOrd="0" presId="urn:microsoft.com/office/officeart/2005/8/layout/hierarchy2"/>
    <dgm:cxn modelId="{BC1EA4E3-138C-4034-B4E6-3100525C3F80}" type="presOf" srcId="{07293088-61C2-4B47-8FD9-94A6AFA933FB}" destId="{D3823D9E-7C5C-41B8-9076-3F90C2D008D5}" srcOrd="0" destOrd="0" presId="urn:microsoft.com/office/officeart/2005/8/layout/hierarchy2"/>
    <dgm:cxn modelId="{C45E51EA-D60E-4547-9629-B894459D8A92}" type="presOf" srcId="{30FFC393-13E7-49AA-AF3E-B12AC805E630}" destId="{2A583479-E14F-4AE5-AF8C-442F91FE951C}" srcOrd="1" destOrd="0" presId="urn:microsoft.com/office/officeart/2005/8/layout/hierarchy2"/>
    <dgm:cxn modelId="{E27386F3-7070-4AAD-A51B-D572780BC97D}" type="presOf" srcId="{5D9E4A84-09FF-46DA-BB50-DA62C0F324BC}" destId="{B6D5F3EB-3516-4695-850E-D0BFC9E98A7F}" srcOrd="0" destOrd="0" presId="urn:microsoft.com/office/officeart/2005/8/layout/hierarchy2"/>
    <dgm:cxn modelId="{E4A06CE0-9E22-4259-B8AD-CCAC88DC46F2}" type="presParOf" srcId="{B8DB3ACA-FDF8-4A02-AF66-F996916C0B83}" destId="{BC62C6F9-CA1B-4283-A1F6-17D3333899A6}" srcOrd="0" destOrd="0" presId="urn:microsoft.com/office/officeart/2005/8/layout/hierarchy2"/>
    <dgm:cxn modelId="{1884F0B5-F357-4D78-AD49-7242FD8652D7}" type="presParOf" srcId="{BC62C6F9-CA1B-4283-A1F6-17D3333899A6}" destId="{34038B77-97FB-411F-9E4E-0B7FF2AF0B87}" srcOrd="0" destOrd="0" presId="urn:microsoft.com/office/officeart/2005/8/layout/hierarchy2"/>
    <dgm:cxn modelId="{7AF8B186-5B0F-4684-AAD3-B706C9D18B31}" type="presParOf" srcId="{BC62C6F9-CA1B-4283-A1F6-17D3333899A6}" destId="{C04563F4-C743-49B6-BC65-0FBD0B69B454}" srcOrd="1" destOrd="0" presId="urn:microsoft.com/office/officeart/2005/8/layout/hierarchy2"/>
    <dgm:cxn modelId="{171466C1-45E4-4151-85E8-A4B044887C8D}" type="presParOf" srcId="{C04563F4-C743-49B6-BC65-0FBD0B69B454}" destId="{A9C6D26D-A04A-4804-A419-8F26DF836527}" srcOrd="0" destOrd="0" presId="urn:microsoft.com/office/officeart/2005/8/layout/hierarchy2"/>
    <dgm:cxn modelId="{93FDB0EF-275E-4E2C-83D7-BDA6568EC58B}" type="presParOf" srcId="{A9C6D26D-A04A-4804-A419-8F26DF836527}" destId="{015D9434-855A-48D2-8DA1-5CE9510BD1D9}" srcOrd="0" destOrd="0" presId="urn:microsoft.com/office/officeart/2005/8/layout/hierarchy2"/>
    <dgm:cxn modelId="{DF85CF22-4398-4943-9116-039BD02CC25A}" type="presParOf" srcId="{C04563F4-C743-49B6-BC65-0FBD0B69B454}" destId="{5DBCB316-AC34-4190-9874-7F0313BC0173}" srcOrd="1" destOrd="0" presId="urn:microsoft.com/office/officeart/2005/8/layout/hierarchy2"/>
    <dgm:cxn modelId="{17BFA397-EB24-4AD3-A32D-E254D634B4B1}" type="presParOf" srcId="{5DBCB316-AC34-4190-9874-7F0313BC0173}" destId="{3EADE334-7E3F-4728-9111-12814F3BD3C7}" srcOrd="0" destOrd="0" presId="urn:microsoft.com/office/officeart/2005/8/layout/hierarchy2"/>
    <dgm:cxn modelId="{93178CE6-82F3-4C70-A4C9-C2B1CF4C082D}" type="presParOf" srcId="{5DBCB316-AC34-4190-9874-7F0313BC0173}" destId="{5D649D10-B66B-4300-8EF0-04CC3C638B4E}" srcOrd="1" destOrd="0" presId="urn:microsoft.com/office/officeart/2005/8/layout/hierarchy2"/>
    <dgm:cxn modelId="{E51545AC-3EA8-4EAF-8C6F-219AA14E0B38}" type="presParOf" srcId="{5D649D10-B66B-4300-8EF0-04CC3C638B4E}" destId="{20D6645C-97EA-4C5B-B6B6-FDE68FD07170}" srcOrd="0" destOrd="0" presId="urn:microsoft.com/office/officeart/2005/8/layout/hierarchy2"/>
    <dgm:cxn modelId="{5719AADD-799E-4C9A-916B-DE82A6878E44}" type="presParOf" srcId="{20D6645C-97EA-4C5B-B6B6-FDE68FD07170}" destId="{DD12F7E6-31D2-4DD5-BCF6-CE2CDF876494}" srcOrd="0" destOrd="0" presId="urn:microsoft.com/office/officeart/2005/8/layout/hierarchy2"/>
    <dgm:cxn modelId="{209B3519-DCC1-4345-8C23-4DB6AA5AAE40}" type="presParOf" srcId="{5D649D10-B66B-4300-8EF0-04CC3C638B4E}" destId="{93357604-B7B7-4D0B-9193-EADDC3E20B9B}" srcOrd="1" destOrd="0" presId="urn:microsoft.com/office/officeart/2005/8/layout/hierarchy2"/>
    <dgm:cxn modelId="{AC829907-F674-4B43-9185-E69692F5B157}" type="presParOf" srcId="{93357604-B7B7-4D0B-9193-EADDC3E20B9B}" destId="{5CFC6FA9-3F0E-4E3F-B097-BF66E7072F55}" srcOrd="0" destOrd="0" presId="urn:microsoft.com/office/officeart/2005/8/layout/hierarchy2"/>
    <dgm:cxn modelId="{60368387-1AB4-4723-9CDE-D5B824088502}" type="presParOf" srcId="{93357604-B7B7-4D0B-9193-EADDC3E20B9B}" destId="{6196824E-9F55-4C4D-94AD-ACD09861E0E3}" srcOrd="1" destOrd="0" presId="urn:microsoft.com/office/officeart/2005/8/layout/hierarchy2"/>
    <dgm:cxn modelId="{3A82CB86-F1B6-4121-BE06-4C08F3141229}" type="presParOf" srcId="{C04563F4-C743-49B6-BC65-0FBD0B69B454}" destId="{E78C2BE6-5D2B-45D4-BF36-3BC740962632}" srcOrd="2" destOrd="0" presId="urn:microsoft.com/office/officeart/2005/8/layout/hierarchy2"/>
    <dgm:cxn modelId="{561408B3-CC08-486C-B8FC-27A01D341310}" type="presParOf" srcId="{E78C2BE6-5D2B-45D4-BF36-3BC740962632}" destId="{20F98986-3759-4B6E-8361-751D44EE1A7B}" srcOrd="0" destOrd="0" presId="urn:microsoft.com/office/officeart/2005/8/layout/hierarchy2"/>
    <dgm:cxn modelId="{7447F062-468A-4C55-8638-F110EE1D0A51}" type="presParOf" srcId="{C04563F4-C743-49B6-BC65-0FBD0B69B454}" destId="{E35AAF26-AD0A-4A09-91BC-F72CEAE33FF3}" srcOrd="3" destOrd="0" presId="urn:microsoft.com/office/officeart/2005/8/layout/hierarchy2"/>
    <dgm:cxn modelId="{2EF00352-D5E3-4AA9-AF86-4438B5879DB0}" type="presParOf" srcId="{E35AAF26-AD0A-4A09-91BC-F72CEAE33FF3}" destId="{63482B57-C738-481F-87FB-BC893F99DF01}" srcOrd="0" destOrd="0" presId="urn:microsoft.com/office/officeart/2005/8/layout/hierarchy2"/>
    <dgm:cxn modelId="{B988DE88-A14D-48E4-B625-7222DB6B1DF8}" type="presParOf" srcId="{E35AAF26-AD0A-4A09-91BC-F72CEAE33FF3}" destId="{156105BA-1C99-4E70-BC8F-0CF6616F5847}" srcOrd="1" destOrd="0" presId="urn:microsoft.com/office/officeart/2005/8/layout/hierarchy2"/>
    <dgm:cxn modelId="{A39A7631-3D1E-4D1C-B229-A30D7AD7E992}" type="presParOf" srcId="{156105BA-1C99-4E70-BC8F-0CF6616F5847}" destId="{C35652B6-31DB-4BA8-91D3-46C876449D62}" srcOrd="0" destOrd="0" presId="urn:microsoft.com/office/officeart/2005/8/layout/hierarchy2"/>
    <dgm:cxn modelId="{3318DB05-7DD8-4E98-AEA2-5FB3CDD7D028}" type="presParOf" srcId="{C35652B6-31DB-4BA8-91D3-46C876449D62}" destId="{0AF1B320-FFFB-47BC-B6F1-BD1AB4AF7774}" srcOrd="0" destOrd="0" presId="urn:microsoft.com/office/officeart/2005/8/layout/hierarchy2"/>
    <dgm:cxn modelId="{3369BA84-77A6-4643-BCCC-04A634BE80EF}" type="presParOf" srcId="{156105BA-1C99-4E70-BC8F-0CF6616F5847}" destId="{F9928FB9-CAD2-40AC-A90E-0E6CD3EC079B}" srcOrd="1" destOrd="0" presId="urn:microsoft.com/office/officeart/2005/8/layout/hierarchy2"/>
    <dgm:cxn modelId="{2B48B727-69C1-400E-AD31-F9D715FC8025}" type="presParOf" srcId="{F9928FB9-CAD2-40AC-A90E-0E6CD3EC079B}" destId="{69AF7602-7F83-42A8-B3EC-93AB7162B385}" srcOrd="0" destOrd="0" presId="urn:microsoft.com/office/officeart/2005/8/layout/hierarchy2"/>
    <dgm:cxn modelId="{0579E7D5-8085-418F-AF38-6B6B31F56A92}" type="presParOf" srcId="{F9928FB9-CAD2-40AC-A90E-0E6CD3EC079B}" destId="{BCC4DB04-547C-41B9-9CA5-F91D92E60EBF}" srcOrd="1" destOrd="0" presId="urn:microsoft.com/office/officeart/2005/8/layout/hierarchy2"/>
    <dgm:cxn modelId="{52F275A6-1335-42C5-9455-6CAC6ED37993}" type="presParOf" srcId="{C04563F4-C743-49B6-BC65-0FBD0B69B454}" destId="{B6D5F3EB-3516-4695-850E-D0BFC9E98A7F}" srcOrd="4" destOrd="0" presId="urn:microsoft.com/office/officeart/2005/8/layout/hierarchy2"/>
    <dgm:cxn modelId="{97B49DC4-724D-4F7A-BFFB-BEC1B463C804}" type="presParOf" srcId="{B6D5F3EB-3516-4695-850E-D0BFC9E98A7F}" destId="{DC9A7E85-BEDF-42DB-9F4C-E19E35F6026B}" srcOrd="0" destOrd="0" presId="urn:microsoft.com/office/officeart/2005/8/layout/hierarchy2"/>
    <dgm:cxn modelId="{9B680219-366E-4770-9B97-41CE90DCA8E6}" type="presParOf" srcId="{C04563F4-C743-49B6-BC65-0FBD0B69B454}" destId="{34BE7F30-8C72-4197-9170-54BA875F94DC}" srcOrd="5" destOrd="0" presId="urn:microsoft.com/office/officeart/2005/8/layout/hierarchy2"/>
    <dgm:cxn modelId="{C1808EBE-E115-4119-B777-27560BB958CC}" type="presParOf" srcId="{34BE7F30-8C72-4197-9170-54BA875F94DC}" destId="{89B5AEAF-8A0B-410C-BA11-1B2406698B2E}" srcOrd="0" destOrd="0" presId="urn:microsoft.com/office/officeart/2005/8/layout/hierarchy2"/>
    <dgm:cxn modelId="{961AAE39-70D3-43AA-A636-06C1CB231F19}" type="presParOf" srcId="{34BE7F30-8C72-4197-9170-54BA875F94DC}" destId="{82928260-3EE2-49DB-AE3C-7CBA33B50B82}" srcOrd="1" destOrd="0" presId="urn:microsoft.com/office/officeart/2005/8/layout/hierarchy2"/>
    <dgm:cxn modelId="{0BD365E5-3488-427D-948E-836B53AF1F99}" type="presParOf" srcId="{82928260-3EE2-49DB-AE3C-7CBA33B50B82}" destId="{D3823D9E-7C5C-41B8-9076-3F90C2D008D5}" srcOrd="0" destOrd="0" presId="urn:microsoft.com/office/officeart/2005/8/layout/hierarchy2"/>
    <dgm:cxn modelId="{AD92E2D1-D7F6-49F4-97AF-C83364081310}" type="presParOf" srcId="{D3823D9E-7C5C-41B8-9076-3F90C2D008D5}" destId="{557A8F85-E2B2-4EEF-A2B4-DBC65AD3B778}" srcOrd="0" destOrd="0" presId="urn:microsoft.com/office/officeart/2005/8/layout/hierarchy2"/>
    <dgm:cxn modelId="{215126EC-6D1C-49B9-92E2-4E67CB6656A9}" type="presParOf" srcId="{82928260-3EE2-49DB-AE3C-7CBA33B50B82}" destId="{01C7EED9-3898-4419-B877-8CDEBBAFE58C}" srcOrd="1" destOrd="0" presId="urn:microsoft.com/office/officeart/2005/8/layout/hierarchy2"/>
    <dgm:cxn modelId="{BA0364DE-34A0-4DAC-A14D-183E53D8DDE6}" type="presParOf" srcId="{01C7EED9-3898-4419-B877-8CDEBBAFE58C}" destId="{3FB7A6A1-165A-4538-AA42-0EB2224E19DF}" srcOrd="0" destOrd="0" presId="urn:microsoft.com/office/officeart/2005/8/layout/hierarchy2"/>
    <dgm:cxn modelId="{0D4D2ABB-40D9-49C5-B0F4-D5678298BF47}" type="presParOf" srcId="{01C7EED9-3898-4419-B877-8CDEBBAFE58C}" destId="{1FCAADD5-5DF7-433B-A381-5C8A1F9B0F1F}" srcOrd="1" destOrd="0" presId="urn:microsoft.com/office/officeart/2005/8/layout/hierarchy2"/>
    <dgm:cxn modelId="{D436C00D-29D7-4C2A-9BAC-0778875024B1}" type="presParOf" srcId="{82928260-3EE2-49DB-AE3C-7CBA33B50B82}" destId="{F7AF8869-AF0E-4D4A-9BAA-1EF4BD1D2C92}" srcOrd="2" destOrd="0" presId="urn:microsoft.com/office/officeart/2005/8/layout/hierarchy2"/>
    <dgm:cxn modelId="{30C3FF12-45BE-4E6D-B833-0DB0EE54B0FF}" type="presParOf" srcId="{F7AF8869-AF0E-4D4A-9BAA-1EF4BD1D2C92}" destId="{2A583479-E14F-4AE5-AF8C-442F91FE951C}" srcOrd="0" destOrd="0" presId="urn:microsoft.com/office/officeart/2005/8/layout/hierarchy2"/>
    <dgm:cxn modelId="{3C191899-1B56-40E8-88DF-19856FFCC4A4}" type="presParOf" srcId="{82928260-3EE2-49DB-AE3C-7CBA33B50B82}" destId="{D50AE939-5113-4AA1-A01A-BB66CB1B3A40}" srcOrd="3" destOrd="0" presId="urn:microsoft.com/office/officeart/2005/8/layout/hierarchy2"/>
    <dgm:cxn modelId="{5B552436-579F-47D9-9888-93B1039E726F}" type="presParOf" srcId="{D50AE939-5113-4AA1-A01A-BB66CB1B3A40}" destId="{843B3FB2-0318-4B68-A28B-94BF26177098}" srcOrd="0" destOrd="0" presId="urn:microsoft.com/office/officeart/2005/8/layout/hierarchy2"/>
    <dgm:cxn modelId="{C6FDFFDE-8EDA-492B-9348-B47EC43BCB1B}" type="presParOf" srcId="{D50AE939-5113-4AA1-A01A-BB66CB1B3A40}" destId="{8F97FE04-9325-4D10-AA6F-D119F1F154FB}" srcOrd="1" destOrd="0" presId="urn:microsoft.com/office/officeart/2005/8/layout/hierarchy2"/>
    <dgm:cxn modelId="{18A0A57F-4581-4839-8936-F59AF56245C2}" type="presParOf" srcId="{C04563F4-C743-49B6-BC65-0FBD0B69B454}" destId="{0DDD3A82-01D9-4034-9C96-5DD6E69FAA29}" srcOrd="6" destOrd="0" presId="urn:microsoft.com/office/officeart/2005/8/layout/hierarchy2"/>
    <dgm:cxn modelId="{16351CA7-E403-4E1C-8160-F232C93104D6}" type="presParOf" srcId="{0DDD3A82-01D9-4034-9C96-5DD6E69FAA29}" destId="{10062AD0-51BB-4C51-9A6A-902B8944EAE2}" srcOrd="0" destOrd="0" presId="urn:microsoft.com/office/officeart/2005/8/layout/hierarchy2"/>
    <dgm:cxn modelId="{F441988F-AC9B-48F7-AD26-A8A5DBEFF536}" type="presParOf" srcId="{C04563F4-C743-49B6-BC65-0FBD0B69B454}" destId="{FC4B2B04-D829-42A7-BCC6-43229DCA2A96}" srcOrd="7" destOrd="0" presId="urn:microsoft.com/office/officeart/2005/8/layout/hierarchy2"/>
    <dgm:cxn modelId="{432CD10C-1256-4099-9C8E-F07037D9CA41}" type="presParOf" srcId="{FC4B2B04-D829-42A7-BCC6-43229DCA2A96}" destId="{0250ACDC-83DE-4F67-9433-9886060359BC}" srcOrd="0" destOrd="0" presId="urn:microsoft.com/office/officeart/2005/8/layout/hierarchy2"/>
    <dgm:cxn modelId="{963FB642-6F50-4F09-8E9A-D2A6BB3E7B98}" type="presParOf" srcId="{FC4B2B04-D829-42A7-BCC6-43229DCA2A96}" destId="{0FB212A5-5592-477D-A798-FF6F9A6D69F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041FAC-C948-4B9A-9E3D-AA50E08D7508}"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2C536FA-115B-4EA3-8A48-7B0AE2DFB77C}">
      <dgm:prSet phldrT="[Text]"/>
      <dgm:spPr/>
      <dgm:t>
        <a:bodyPr/>
        <a:lstStyle/>
        <a:p>
          <a:r>
            <a:rPr lang="en-US" b="1" i="1" dirty="0"/>
            <a:t>Inspection</a:t>
          </a:r>
        </a:p>
      </dgm:t>
    </dgm:pt>
    <dgm:pt modelId="{F44266F0-18F8-478D-A18F-64E01A3ACAC5}" type="parTrans" cxnId="{9532E2EA-4E6D-457C-B0F3-96A0597DE279}">
      <dgm:prSet/>
      <dgm:spPr/>
      <dgm:t>
        <a:bodyPr/>
        <a:lstStyle/>
        <a:p>
          <a:endParaRPr lang="en-US"/>
        </a:p>
      </dgm:t>
    </dgm:pt>
    <dgm:pt modelId="{62215A7B-299D-4DFA-BDD9-8C79E133E6CE}" type="sibTrans" cxnId="{9532E2EA-4E6D-457C-B0F3-96A0597DE279}">
      <dgm:prSet/>
      <dgm:spPr/>
      <dgm:t>
        <a:bodyPr/>
        <a:lstStyle/>
        <a:p>
          <a:endParaRPr lang="en-US"/>
        </a:p>
      </dgm:t>
    </dgm:pt>
    <dgm:pt modelId="{645BFDEB-3A89-46C8-BEA7-B66EA0CADCE5}">
      <dgm:prSet phldrT="[Text]"/>
      <dgm:spPr/>
      <dgm:t>
        <a:bodyPr/>
        <a:lstStyle/>
        <a:p>
          <a:r>
            <a:rPr lang="en-US" sz="3000" dirty="0"/>
            <a:t>Vagina</a:t>
          </a:r>
        </a:p>
      </dgm:t>
    </dgm:pt>
    <dgm:pt modelId="{AA01E7B1-63FE-4237-BF21-6281B3717B0F}" type="parTrans" cxnId="{D2A72E48-A8A0-4084-BD2D-6D784F21918A}">
      <dgm:prSet/>
      <dgm:spPr/>
      <dgm:t>
        <a:bodyPr/>
        <a:lstStyle/>
        <a:p>
          <a:endParaRPr lang="en-US"/>
        </a:p>
      </dgm:t>
    </dgm:pt>
    <dgm:pt modelId="{7011FED8-A259-4043-936A-AECBBB3B558F}" type="sibTrans" cxnId="{D2A72E48-A8A0-4084-BD2D-6D784F21918A}">
      <dgm:prSet/>
      <dgm:spPr/>
      <dgm:t>
        <a:bodyPr/>
        <a:lstStyle/>
        <a:p>
          <a:endParaRPr lang="en-US"/>
        </a:p>
      </dgm:t>
    </dgm:pt>
    <dgm:pt modelId="{EB6EBD2B-5FA7-42E7-8E0F-B11B29BB9F0F}">
      <dgm:prSet phldrT="[Text]" custT="1"/>
      <dgm:spPr/>
      <dgm:t>
        <a:bodyPr/>
        <a:lstStyle/>
        <a:p>
          <a:r>
            <a:rPr lang="en-US" sz="2400" b="1" i="1" dirty="0"/>
            <a:t>Rectal examination</a:t>
          </a:r>
        </a:p>
      </dgm:t>
    </dgm:pt>
    <dgm:pt modelId="{4AA42968-D71E-4FDA-A8EE-326FFF7C68FE}" type="parTrans" cxnId="{182E9371-A624-4122-88FA-DAF7C914F9E7}">
      <dgm:prSet/>
      <dgm:spPr/>
      <dgm:t>
        <a:bodyPr/>
        <a:lstStyle/>
        <a:p>
          <a:endParaRPr lang="en-US"/>
        </a:p>
      </dgm:t>
    </dgm:pt>
    <dgm:pt modelId="{4210165F-D55A-4D1E-B6F6-859588EEEF7E}" type="sibTrans" cxnId="{182E9371-A624-4122-88FA-DAF7C914F9E7}">
      <dgm:prSet/>
      <dgm:spPr/>
      <dgm:t>
        <a:bodyPr/>
        <a:lstStyle/>
        <a:p>
          <a:endParaRPr lang="en-US"/>
        </a:p>
      </dgm:t>
    </dgm:pt>
    <dgm:pt modelId="{C70A152A-1522-4997-B7D2-9F1A7419D2FF}">
      <dgm:prSet phldrT="[Text]"/>
      <dgm:spPr/>
      <dgm:t>
        <a:bodyPr/>
        <a:lstStyle/>
        <a:p>
          <a:r>
            <a:rPr lang="en-US" b="1" i="1" u="none" dirty="0">
              <a:solidFill>
                <a:srgbClr val="FFFF00"/>
              </a:solidFill>
            </a:rPr>
            <a:t>Antibiotic</a:t>
          </a:r>
        </a:p>
      </dgm:t>
    </dgm:pt>
    <dgm:pt modelId="{B4CCD0DC-E8E9-4895-9A3F-8871EAF40D98}" type="parTrans" cxnId="{BB4D0CD9-7118-4303-83DC-60FE977C7D60}">
      <dgm:prSet/>
      <dgm:spPr/>
      <dgm:t>
        <a:bodyPr/>
        <a:lstStyle/>
        <a:p>
          <a:endParaRPr lang="en-US"/>
        </a:p>
      </dgm:t>
    </dgm:pt>
    <dgm:pt modelId="{320FFB31-0984-4033-98A5-B9344F8C6981}" type="sibTrans" cxnId="{BB4D0CD9-7118-4303-83DC-60FE977C7D60}">
      <dgm:prSet/>
      <dgm:spPr/>
      <dgm:t>
        <a:bodyPr/>
        <a:lstStyle/>
        <a:p>
          <a:endParaRPr lang="en-US"/>
        </a:p>
      </dgm:t>
    </dgm:pt>
    <dgm:pt modelId="{26654569-7079-47EC-B2A7-B45A0ECE724D}">
      <dgm:prSet phldrT="[Text]" custT="1"/>
      <dgm:spPr/>
      <dgm:t>
        <a:bodyPr/>
        <a:lstStyle/>
        <a:p>
          <a:r>
            <a:rPr lang="en-US" sz="1800" dirty="0"/>
            <a:t>Unnecessary for repair of </a:t>
          </a:r>
          <a:r>
            <a:rPr lang="en-US" sz="1800" dirty="0">
              <a:solidFill>
                <a:srgbClr val="FF0000"/>
              </a:solidFill>
            </a:rPr>
            <a:t>first</a:t>
          </a:r>
          <a:r>
            <a:rPr lang="en-US" sz="1800" dirty="0"/>
            <a:t>- and </a:t>
          </a:r>
          <a:r>
            <a:rPr lang="en-US" sz="1800" dirty="0">
              <a:solidFill>
                <a:srgbClr val="FF0000"/>
              </a:solidFill>
            </a:rPr>
            <a:t>second</a:t>
          </a:r>
          <a:r>
            <a:rPr lang="en-US" sz="1800" dirty="0"/>
            <a:t>-degree lacerations </a:t>
          </a:r>
          <a:r>
            <a:rPr lang="en-US" sz="1800" b="1" i="1" dirty="0">
              <a:solidFill>
                <a:srgbClr val="FFFF00"/>
              </a:solidFill>
            </a:rPr>
            <a:t>(2C)</a:t>
          </a:r>
        </a:p>
      </dgm:t>
    </dgm:pt>
    <dgm:pt modelId="{58E4D4B6-FFEE-4872-9D21-ACB1D91A29F6}" type="parTrans" cxnId="{8A08EB6B-1F02-4979-B3E8-8CBF1D65875F}">
      <dgm:prSet/>
      <dgm:spPr/>
      <dgm:t>
        <a:bodyPr/>
        <a:lstStyle/>
        <a:p>
          <a:endParaRPr lang="en-US"/>
        </a:p>
      </dgm:t>
    </dgm:pt>
    <dgm:pt modelId="{EF6AB68B-A15F-440D-ACD5-2A96D3A044DD}" type="sibTrans" cxnId="{8A08EB6B-1F02-4979-B3E8-8CBF1D65875F}">
      <dgm:prSet/>
      <dgm:spPr/>
      <dgm:t>
        <a:bodyPr/>
        <a:lstStyle/>
        <a:p>
          <a:endParaRPr lang="en-US"/>
        </a:p>
      </dgm:t>
    </dgm:pt>
    <dgm:pt modelId="{BB9AC5B1-8D22-4636-8B17-86A1E28F0EC5}">
      <dgm:prSet phldrT="[Text]" custT="1"/>
      <dgm:spPr/>
      <dgm:t>
        <a:bodyPr/>
        <a:lstStyle/>
        <a:p>
          <a:r>
            <a:rPr lang="en-US" sz="1800" dirty="0">
              <a:solidFill>
                <a:srgbClr val="FF0000"/>
              </a:solidFill>
            </a:rPr>
            <a:t>Third</a:t>
          </a:r>
          <a:r>
            <a:rPr lang="en-US" sz="1800" dirty="0"/>
            <a:t>- or </a:t>
          </a:r>
          <a:r>
            <a:rPr lang="en-US" sz="1800" dirty="0">
              <a:solidFill>
                <a:srgbClr val="FF0000"/>
              </a:solidFill>
            </a:rPr>
            <a:t>fourth</a:t>
          </a:r>
          <a:r>
            <a:rPr lang="en-US" sz="1800" dirty="0"/>
            <a:t>-degree:**second generation cephalosporin (cefotetan or cefoxitin)**clindamycin if beta lactam allergy</a:t>
          </a:r>
        </a:p>
      </dgm:t>
    </dgm:pt>
    <dgm:pt modelId="{52267AD2-739E-4DD6-B1D5-DBAE5B134FE7}" type="parTrans" cxnId="{5B166B72-035E-46DD-B73A-1F51EC8C9FDA}">
      <dgm:prSet/>
      <dgm:spPr/>
      <dgm:t>
        <a:bodyPr/>
        <a:lstStyle/>
        <a:p>
          <a:endParaRPr lang="en-US"/>
        </a:p>
      </dgm:t>
    </dgm:pt>
    <dgm:pt modelId="{CE64FB71-1E21-4B32-9DF2-80311F66F838}" type="sibTrans" cxnId="{5B166B72-035E-46DD-B73A-1F51EC8C9FDA}">
      <dgm:prSet/>
      <dgm:spPr/>
      <dgm:t>
        <a:bodyPr/>
        <a:lstStyle/>
        <a:p>
          <a:endParaRPr lang="en-US"/>
        </a:p>
      </dgm:t>
    </dgm:pt>
    <dgm:pt modelId="{E26837AD-1F24-4E26-B6D6-5284C607656A}">
      <dgm:prSet phldrT="[Text]"/>
      <dgm:spPr/>
      <dgm:t>
        <a:bodyPr/>
        <a:lstStyle/>
        <a:p>
          <a:r>
            <a:rPr lang="en-US" b="1" i="1" dirty="0">
              <a:solidFill>
                <a:srgbClr val="FFC000"/>
              </a:solidFill>
            </a:rPr>
            <a:t>Anesthesia</a:t>
          </a:r>
        </a:p>
      </dgm:t>
    </dgm:pt>
    <dgm:pt modelId="{E053873B-78E8-46A6-9D2C-CDFBE871290B}" type="parTrans" cxnId="{FD9DE5B6-11A1-4F31-B045-98DBBF9F3FB7}">
      <dgm:prSet/>
      <dgm:spPr/>
      <dgm:t>
        <a:bodyPr/>
        <a:lstStyle/>
        <a:p>
          <a:endParaRPr lang="en-US"/>
        </a:p>
      </dgm:t>
    </dgm:pt>
    <dgm:pt modelId="{969FC62E-D24A-4F1A-B3E5-DE49413EADE8}" type="sibTrans" cxnId="{FD9DE5B6-11A1-4F31-B045-98DBBF9F3FB7}">
      <dgm:prSet/>
      <dgm:spPr/>
      <dgm:t>
        <a:bodyPr/>
        <a:lstStyle/>
        <a:p>
          <a:endParaRPr lang="en-US"/>
        </a:p>
      </dgm:t>
    </dgm:pt>
    <dgm:pt modelId="{33E5FA65-7037-4B98-810C-736256CA3ACE}">
      <dgm:prSet phldrT="[Text]" custT="1"/>
      <dgm:spPr/>
      <dgm:t>
        <a:bodyPr/>
        <a:lstStyle/>
        <a:p>
          <a:r>
            <a:rPr lang="en-US" sz="1800" dirty="0">
              <a:solidFill>
                <a:srgbClr val="FF0000"/>
              </a:solidFill>
            </a:rPr>
            <a:t>First</a:t>
          </a:r>
          <a:r>
            <a:rPr lang="en-US" sz="1800" dirty="0"/>
            <a:t>- and </a:t>
          </a:r>
          <a:r>
            <a:rPr lang="en-US" sz="1800" dirty="0">
              <a:solidFill>
                <a:srgbClr val="FF0000"/>
              </a:solidFill>
            </a:rPr>
            <a:t>second</a:t>
          </a:r>
          <a:r>
            <a:rPr lang="en-US" sz="1800" dirty="0"/>
            <a:t>-degree lacerations: **pudendal nerve block or local field block</a:t>
          </a:r>
        </a:p>
      </dgm:t>
    </dgm:pt>
    <dgm:pt modelId="{5D369669-249C-4EBD-94E3-EBE5B2D64911}" type="parTrans" cxnId="{B55D72B9-329B-4C3D-9A63-E14313F949A4}">
      <dgm:prSet/>
      <dgm:spPr/>
      <dgm:t>
        <a:bodyPr/>
        <a:lstStyle/>
        <a:p>
          <a:endParaRPr lang="en-US"/>
        </a:p>
      </dgm:t>
    </dgm:pt>
    <dgm:pt modelId="{90873DF0-E9B6-4AAC-9734-7FC3AEE8DB30}" type="sibTrans" cxnId="{B55D72B9-329B-4C3D-9A63-E14313F949A4}">
      <dgm:prSet/>
      <dgm:spPr/>
      <dgm:t>
        <a:bodyPr/>
        <a:lstStyle/>
        <a:p>
          <a:endParaRPr lang="en-US"/>
        </a:p>
      </dgm:t>
    </dgm:pt>
    <dgm:pt modelId="{D6E3E1EE-3762-41E5-875F-63FC631CD7FE}">
      <dgm:prSet phldrT="[Text]" custT="1"/>
      <dgm:spPr/>
      <dgm:t>
        <a:bodyPr/>
        <a:lstStyle/>
        <a:p>
          <a:r>
            <a:rPr lang="en-US" sz="1800" dirty="0">
              <a:solidFill>
                <a:srgbClr val="FF0000"/>
              </a:solidFill>
            </a:rPr>
            <a:t>Third</a:t>
          </a:r>
          <a:r>
            <a:rPr lang="en-US" sz="1800" dirty="0"/>
            <a:t>- or </a:t>
          </a:r>
          <a:r>
            <a:rPr lang="en-US" sz="1800" dirty="0">
              <a:solidFill>
                <a:srgbClr val="FF0000"/>
              </a:solidFill>
            </a:rPr>
            <a:t>fourth</a:t>
          </a:r>
          <a:r>
            <a:rPr lang="en-US" sz="1800" dirty="0"/>
            <a:t>-degree lacerations:</a:t>
          </a:r>
        </a:p>
      </dgm:t>
    </dgm:pt>
    <dgm:pt modelId="{7E2DEAF6-BEAC-49FC-91B8-20EC3F265709}" type="parTrans" cxnId="{FF4B7D1F-03FD-4F56-A0E3-388CBCA3C170}">
      <dgm:prSet/>
      <dgm:spPr/>
      <dgm:t>
        <a:bodyPr/>
        <a:lstStyle/>
        <a:p>
          <a:endParaRPr lang="en-US"/>
        </a:p>
      </dgm:t>
    </dgm:pt>
    <dgm:pt modelId="{DD108B7B-E22F-4527-8226-50844E66B019}" type="sibTrans" cxnId="{FF4B7D1F-03FD-4F56-A0E3-388CBCA3C170}">
      <dgm:prSet/>
      <dgm:spPr/>
      <dgm:t>
        <a:bodyPr/>
        <a:lstStyle/>
        <a:p>
          <a:endParaRPr lang="en-US"/>
        </a:p>
      </dgm:t>
    </dgm:pt>
    <dgm:pt modelId="{C293696D-99A1-49B1-BD2A-C2BD85068459}">
      <dgm:prSet phldrT="[Text]" custT="1"/>
      <dgm:spPr/>
      <dgm:t>
        <a:bodyPr/>
        <a:lstStyle/>
        <a:p>
          <a:endParaRPr lang="en-US" sz="2400" dirty="0"/>
        </a:p>
      </dgm:t>
    </dgm:pt>
    <dgm:pt modelId="{5117F5F3-2E12-48B1-9533-663BFCA153AF}" type="parTrans" cxnId="{D2252B5E-001B-412C-AD44-5AF09F99DA72}">
      <dgm:prSet/>
      <dgm:spPr/>
      <dgm:t>
        <a:bodyPr/>
        <a:lstStyle/>
        <a:p>
          <a:endParaRPr lang="en-US"/>
        </a:p>
      </dgm:t>
    </dgm:pt>
    <dgm:pt modelId="{DBFC6C5D-A134-4CF8-8C0C-66A3B99AB931}" type="sibTrans" cxnId="{D2252B5E-001B-412C-AD44-5AF09F99DA72}">
      <dgm:prSet/>
      <dgm:spPr/>
      <dgm:t>
        <a:bodyPr/>
        <a:lstStyle/>
        <a:p>
          <a:endParaRPr lang="en-US"/>
        </a:p>
      </dgm:t>
    </dgm:pt>
    <dgm:pt modelId="{6265F365-93D0-4A59-9296-DFD5E42555F2}">
      <dgm:prSet phldrT="[Text]" custT="1"/>
      <dgm:spPr/>
      <dgm:t>
        <a:bodyPr/>
        <a:lstStyle/>
        <a:p>
          <a:r>
            <a:rPr lang="en-US" sz="2400" b="1" i="1" dirty="0"/>
            <a:t>Uterus</a:t>
          </a:r>
        </a:p>
      </dgm:t>
    </dgm:pt>
    <dgm:pt modelId="{EB92DBB1-68CA-464C-B40D-76515621484F}" type="parTrans" cxnId="{1649E2A1-5726-4DC0-B9BB-E5278103BFD1}">
      <dgm:prSet/>
      <dgm:spPr/>
      <dgm:t>
        <a:bodyPr/>
        <a:lstStyle/>
        <a:p>
          <a:endParaRPr lang="en-US"/>
        </a:p>
      </dgm:t>
    </dgm:pt>
    <dgm:pt modelId="{6076E63F-9D12-408D-AC5F-BC14C746905B}" type="sibTrans" cxnId="{1649E2A1-5726-4DC0-B9BB-E5278103BFD1}">
      <dgm:prSet/>
      <dgm:spPr/>
      <dgm:t>
        <a:bodyPr/>
        <a:lstStyle/>
        <a:p>
          <a:endParaRPr lang="en-US"/>
        </a:p>
      </dgm:t>
    </dgm:pt>
    <dgm:pt modelId="{68CE396F-3F39-4BF0-8033-47AA3D91F776}">
      <dgm:prSet phldrT="[Text]" custT="1"/>
      <dgm:spPr/>
      <dgm:t>
        <a:bodyPr/>
        <a:lstStyle/>
        <a:p>
          <a:r>
            <a:rPr lang="en-US" sz="1800" dirty="0"/>
            <a:t>**re-dosing/bilateral pudendal block with or without a local field block/saddle block/GA</a:t>
          </a:r>
        </a:p>
      </dgm:t>
    </dgm:pt>
    <dgm:pt modelId="{DED1C5DA-F9FC-4059-9500-EBE5950F8005}" type="parTrans" cxnId="{635217E0-EC17-46FB-97EC-0C3D644EAFA9}">
      <dgm:prSet/>
      <dgm:spPr/>
      <dgm:t>
        <a:bodyPr/>
        <a:lstStyle/>
        <a:p>
          <a:endParaRPr lang="en-US"/>
        </a:p>
      </dgm:t>
    </dgm:pt>
    <dgm:pt modelId="{26983FC2-8B41-4342-B334-D128C7005C67}" type="sibTrans" cxnId="{635217E0-EC17-46FB-97EC-0C3D644EAFA9}">
      <dgm:prSet/>
      <dgm:spPr/>
      <dgm:t>
        <a:bodyPr/>
        <a:lstStyle/>
        <a:p>
          <a:endParaRPr lang="en-US"/>
        </a:p>
      </dgm:t>
    </dgm:pt>
    <dgm:pt modelId="{B4BF104A-3E2C-4B44-A570-356AF0917C13}">
      <dgm:prSet phldrT="[Text]" custT="1"/>
      <dgm:spPr/>
      <dgm:t>
        <a:bodyPr/>
        <a:lstStyle/>
        <a:p>
          <a:endParaRPr lang="en-US" sz="1800" dirty="0"/>
        </a:p>
      </dgm:t>
    </dgm:pt>
    <dgm:pt modelId="{844A259E-9C10-4FB6-B8CC-44B77C94352A}" type="parTrans" cxnId="{80280514-C1EB-4254-A301-276A78829BDD}">
      <dgm:prSet/>
      <dgm:spPr/>
      <dgm:t>
        <a:bodyPr/>
        <a:lstStyle/>
        <a:p>
          <a:endParaRPr lang="en-US"/>
        </a:p>
      </dgm:t>
    </dgm:pt>
    <dgm:pt modelId="{FD49F650-41B7-4F8D-9B18-EE6E8FFE8860}" type="sibTrans" cxnId="{80280514-C1EB-4254-A301-276A78829BDD}">
      <dgm:prSet/>
      <dgm:spPr/>
      <dgm:t>
        <a:bodyPr/>
        <a:lstStyle/>
        <a:p>
          <a:endParaRPr lang="en-US"/>
        </a:p>
      </dgm:t>
    </dgm:pt>
    <dgm:pt modelId="{D5F2A39B-0A9A-4F07-83AB-70CC77956AD4}" type="pres">
      <dgm:prSet presAssocID="{D0041FAC-C948-4B9A-9E3D-AA50E08D7508}" presName="Name0" presStyleCnt="0">
        <dgm:presLayoutVars>
          <dgm:dir/>
          <dgm:animLvl val="lvl"/>
          <dgm:resizeHandles val="exact"/>
        </dgm:presLayoutVars>
      </dgm:prSet>
      <dgm:spPr/>
    </dgm:pt>
    <dgm:pt modelId="{23A194F6-445B-4C8E-B11C-D70B802AC542}" type="pres">
      <dgm:prSet presAssocID="{42C536FA-115B-4EA3-8A48-7B0AE2DFB77C}" presName="composite" presStyleCnt="0"/>
      <dgm:spPr/>
    </dgm:pt>
    <dgm:pt modelId="{80BA7CE2-5D55-4A86-9DC6-11B80EF4C663}" type="pres">
      <dgm:prSet presAssocID="{42C536FA-115B-4EA3-8A48-7B0AE2DFB77C}" presName="parTx" presStyleLbl="alignNode1" presStyleIdx="0" presStyleCnt="3" custLinFactNeighborX="-103" custLinFactNeighborY="-2256">
        <dgm:presLayoutVars>
          <dgm:chMax val="0"/>
          <dgm:chPref val="0"/>
          <dgm:bulletEnabled val="1"/>
        </dgm:presLayoutVars>
      </dgm:prSet>
      <dgm:spPr/>
    </dgm:pt>
    <dgm:pt modelId="{88DE6117-9B4A-4964-9FE9-50FADA71BECA}" type="pres">
      <dgm:prSet presAssocID="{42C536FA-115B-4EA3-8A48-7B0AE2DFB77C}" presName="desTx" presStyleLbl="alignAccFollowNode1" presStyleIdx="0" presStyleCnt="3">
        <dgm:presLayoutVars>
          <dgm:bulletEnabled val="1"/>
        </dgm:presLayoutVars>
      </dgm:prSet>
      <dgm:spPr/>
    </dgm:pt>
    <dgm:pt modelId="{DC613F15-C7E5-4DD0-ADBB-359F34D43F41}" type="pres">
      <dgm:prSet presAssocID="{62215A7B-299D-4DFA-BDD9-8C79E133E6CE}" presName="space" presStyleCnt="0"/>
      <dgm:spPr/>
    </dgm:pt>
    <dgm:pt modelId="{181010D2-F09F-4855-9B92-50242AC5B1BA}" type="pres">
      <dgm:prSet presAssocID="{C70A152A-1522-4997-B7D2-9F1A7419D2FF}" presName="composite" presStyleCnt="0"/>
      <dgm:spPr/>
    </dgm:pt>
    <dgm:pt modelId="{CA0573B2-6F58-432C-955D-D184701728B3}" type="pres">
      <dgm:prSet presAssocID="{C70A152A-1522-4997-B7D2-9F1A7419D2FF}" presName="parTx" presStyleLbl="alignNode1" presStyleIdx="1" presStyleCnt="3">
        <dgm:presLayoutVars>
          <dgm:chMax val="0"/>
          <dgm:chPref val="0"/>
          <dgm:bulletEnabled val="1"/>
        </dgm:presLayoutVars>
      </dgm:prSet>
      <dgm:spPr/>
    </dgm:pt>
    <dgm:pt modelId="{91DA9B38-1551-4DFC-B040-B503B1A2EAC8}" type="pres">
      <dgm:prSet presAssocID="{C70A152A-1522-4997-B7D2-9F1A7419D2FF}" presName="desTx" presStyleLbl="alignAccFollowNode1" presStyleIdx="1" presStyleCnt="3">
        <dgm:presLayoutVars>
          <dgm:bulletEnabled val="1"/>
        </dgm:presLayoutVars>
      </dgm:prSet>
      <dgm:spPr/>
    </dgm:pt>
    <dgm:pt modelId="{CDE0AD7C-144B-462A-8F20-6B271FE7C0A6}" type="pres">
      <dgm:prSet presAssocID="{320FFB31-0984-4033-98A5-B9344F8C6981}" presName="space" presStyleCnt="0"/>
      <dgm:spPr/>
    </dgm:pt>
    <dgm:pt modelId="{3574374D-1643-4432-94D9-F5BAA120BB03}" type="pres">
      <dgm:prSet presAssocID="{E26837AD-1F24-4E26-B6D6-5284C607656A}" presName="composite" presStyleCnt="0"/>
      <dgm:spPr/>
    </dgm:pt>
    <dgm:pt modelId="{C3B7D4DA-E619-4BF4-BCDC-CD89F74A5B0C}" type="pres">
      <dgm:prSet presAssocID="{E26837AD-1F24-4E26-B6D6-5284C607656A}" presName="parTx" presStyleLbl="alignNode1" presStyleIdx="2" presStyleCnt="3">
        <dgm:presLayoutVars>
          <dgm:chMax val="0"/>
          <dgm:chPref val="0"/>
          <dgm:bulletEnabled val="1"/>
        </dgm:presLayoutVars>
      </dgm:prSet>
      <dgm:spPr/>
    </dgm:pt>
    <dgm:pt modelId="{6C1D4CBA-2C42-48FA-AF82-694A25ACAFD9}" type="pres">
      <dgm:prSet presAssocID="{E26837AD-1F24-4E26-B6D6-5284C607656A}" presName="desTx" presStyleLbl="alignAccFollowNode1" presStyleIdx="2" presStyleCnt="3">
        <dgm:presLayoutVars>
          <dgm:bulletEnabled val="1"/>
        </dgm:presLayoutVars>
      </dgm:prSet>
      <dgm:spPr/>
    </dgm:pt>
  </dgm:ptLst>
  <dgm:cxnLst>
    <dgm:cxn modelId="{80280514-C1EB-4254-A301-276A78829BDD}" srcId="{C70A152A-1522-4997-B7D2-9F1A7419D2FF}" destId="{B4BF104A-3E2C-4B44-A570-356AF0917C13}" srcOrd="1" destOrd="0" parTransId="{844A259E-9C10-4FB6-B8CC-44B77C94352A}" sibTransId="{FD49F650-41B7-4F8D-9B18-EE6E8FFE8860}"/>
    <dgm:cxn modelId="{FF4B7D1F-03FD-4F56-A0E3-388CBCA3C170}" srcId="{E26837AD-1F24-4E26-B6D6-5284C607656A}" destId="{D6E3E1EE-3762-41E5-875F-63FC631CD7FE}" srcOrd="1" destOrd="0" parTransId="{7E2DEAF6-BEAC-49FC-91B8-20EC3F265709}" sibTransId="{DD108B7B-E22F-4527-8226-50844E66B019}"/>
    <dgm:cxn modelId="{9513E622-3D9C-4F40-B2F9-5625A00018D5}" type="presOf" srcId="{68CE396F-3F39-4BF0-8033-47AA3D91F776}" destId="{6C1D4CBA-2C42-48FA-AF82-694A25ACAFD9}" srcOrd="0" destOrd="2" presId="urn:microsoft.com/office/officeart/2005/8/layout/hList1"/>
    <dgm:cxn modelId="{CAAE9526-0782-400D-9FA5-401002557C17}" type="presOf" srcId="{42C536FA-115B-4EA3-8A48-7B0AE2DFB77C}" destId="{80BA7CE2-5D55-4A86-9DC6-11B80EF4C663}" srcOrd="0" destOrd="0" presId="urn:microsoft.com/office/officeart/2005/8/layout/hList1"/>
    <dgm:cxn modelId="{30EC7F2A-58C4-4AAF-96D6-9D7AC99021B6}" type="presOf" srcId="{E26837AD-1F24-4E26-B6D6-5284C607656A}" destId="{C3B7D4DA-E619-4BF4-BCDC-CD89F74A5B0C}" srcOrd="0" destOrd="0" presId="urn:microsoft.com/office/officeart/2005/8/layout/hList1"/>
    <dgm:cxn modelId="{BCFA6234-8480-43AE-B6CA-D5E7B250F925}" type="presOf" srcId="{D0041FAC-C948-4B9A-9E3D-AA50E08D7508}" destId="{D5F2A39B-0A9A-4F07-83AB-70CC77956AD4}" srcOrd="0" destOrd="0" presId="urn:microsoft.com/office/officeart/2005/8/layout/hList1"/>
    <dgm:cxn modelId="{D2252B5E-001B-412C-AD44-5AF09F99DA72}" srcId="{42C536FA-115B-4EA3-8A48-7B0AE2DFB77C}" destId="{C293696D-99A1-49B1-BD2A-C2BD85068459}" srcOrd="3" destOrd="0" parTransId="{5117F5F3-2E12-48B1-9533-663BFCA153AF}" sibTransId="{DBFC6C5D-A134-4CF8-8C0C-66A3B99AB931}"/>
    <dgm:cxn modelId="{DA35B243-9A9C-49B6-9942-50402E06DD28}" type="presOf" srcId="{D6E3E1EE-3762-41E5-875F-63FC631CD7FE}" destId="{6C1D4CBA-2C42-48FA-AF82-694A25ACAFD9}" srcOrd="0" destOrd="1" presId="urn:microsoft.com/office/officeart/2005/8/layout/hList1"/>
    <dgm:cxn modelId="{D2A72E48-A8A0-4084-BD2D-6D784F21918A}" srcId="{42C536FA-115B-4EA3-8A48-7B0AE2DFB77C}" destId="{645BFDEB-3A89-46C8-BEA7-B66EA0CADCE5}" srcOrd="0" destOrd="0" parTransId="{AA01E7B1-63FE-4237-BF21-6281B3717B0F}" sibTransId="{7011FED8-A259-4043-936A-AECBBB3B558F}"/>
    <dgm:cxn modelId="{8A08EB6B-1F02-4979-B3E8-8CBF1D65875F}" srcId="{C70A152A-1522-4997-B7D2-9F1A7419D2FF}" destId="{26654569-7079-47EC-B2A7-B45A0ECE724D}" srcOrd="0" destOrd="0" parTransId="{58E4D4B6-FFEE-4872-9D21-ACB1D91A29F6}" sibTransId="{EF6AB68B-A15F-440D-ACD5-2A96D3A044DD}"/>
    <dgm:cxn modelId="{FCC0F76E-1116-4D11-A4F8-4A93943BB596}" type="presOf" srcId="{EB6EBD2B-5FA7-42E7-8E0F-B11B29BB9F0F}" destId="{88DE6117-9B4A-4964-9FE9-50FADA71BECA}" srcOrd="0" destOrd="1" presId="urn:microsoft.com/office/officeart/2005/8/layout/hList1"/>
    <dgm:cxn modelId="{182E9371-A624-4122-88FA-DAF7C914F9E7}" srcId="{42C536FA-115B-4EA3-8A48-7B0AE2DFB77C}" destId="{EB6EBD2B-5FA7-42E7-8E0F-B11B29BB9F0F}" srcOrd="1" destOrd="0" parTransId="{4AA42968-D71E-4FDA-A8EE-326FFF7C68FE}" sibTransId="{4210165F-D55A-4D1E-B6F6-859588EEEF7E}"/>
    <dgm:cxn modelId="{5B166B72-035E-46DD-B73A-1F51EC8C9FDA}" srcId="{C70A152A-1522-4997-B7D2-9F1A7419D2FF}" destId="{BB9AC5B1-8D22-4636-8B17-86A1E28F0EC5}" srcOrd="2" destOrd="0" parTransId="{52267AD2-739E-4DD6-B1D5-DBAE5B134FE7}" sibTransId="{CE64FB71-1E21-4B32-9DF2-80311F66F838}"/>
    <dgm:cxn modelId="{F54D727D-8B2E-4E94-89D7-BC6A2113D70D}" type="presOf" srcId="{C293696D-99A1-49B1-BD2A-C2BD85068459}" destId="{88DE6117-9B4A-4964-9FE9-50FADA71BECA}" srcOrd="0" destOrd="3" presId="urn:microsoft.com/office/officeart/2005/8/layout/hList1"/>
    <dgm:cxn modelId="{DA0B5495-F08F-442E-9471-D782F99BBE2D}" type="presOf" srcId="{26654569-7079-47EC-B2A7-B45A0ECE724D}" destId="{91DA9B38-1551-4DFC-B040-B503B1A2EAC8}" srcOrd="0" destOrd="0" presId="urn:microsoft.com/office/officeart/2005/8/layout/hList1"/>
    <dgm:cxn modelId="{60B1099D-FC4A-4E7C-9971-AB6917BAFDAC}" type="presOf" srcId="{BB9AC5B1-8D22-4636-8B17-86A1E28F0EC5}" destId="{91DA9B38-1551-4DFC-B040-B503B1A2EAC8}" srcOrd="0" destOrd="2" presId="urn:microsoft.com/office/officeart/2005/8/layout/hList1"/>
    <dgm:cxn modelId="{1649E2A1-5726-4DC0-B9BB-E5278103BFD1}" srcId="{42C536FA-115B-4EA3-8A48-7B0AE2DFB77C}" destId="{6265F365-93D0-4A59-9296-DFD5E42555F2}" srcOrd="2" destOrd="0" parTransId="{EB92DBB1-68CA-464C-B40D-76515621484F}" sibTransId="{6076E63F-9D12-408D-AC5F-BC14C746905B}"/>
    <dgm:cxn modelId="{F17986A8-8D57-4746-AAA9-30CFE6C20968}" type="presOf" srcId="{B4BF104A-3E2C-4B44-A570-356AF0917C13}" destId="{91DA9B38-1551-4DFC-B040-B503B1A2EAC8}" srcOrd="0" destOrd="1" presId="urn:microsoft.com/office/officeart/2005/8/layout/hList1"/>
    <dgm:cxn modelId="{6EE534AF-76E5-4D86-983F-4666E65DDD15}" type="presOf" srcId="{C70A152A-1522-4997-B7D2-9F1A7419D2FF}" destId="{CA0573B2-6F58-432C-955D-D184701728B3}" srcOrd="0" destOrd="0" presId="urn:microsoft.com/office/officeart/2005/8/layout/hList1"/>
    <dgm:cxn modelId="{0FD604B3-DB0B-4DE0-B70F-B17E023614B0}" type="presOf" srcId="{6265F365-93D0-4A59-9296-DFD5E42555F2}" destId="{88DE6117-9B4A-4964-9FE9-50FADA71BECA}" srcOrd="0" destOrd="2" presId="urn:microsoft.com/office/officeart/2005/8/layout/hList1"/>
    <dgm:cxn modelId="{0051AFB3-D371-4E10-8BFB-F5CBB00090B7}" type="presOf" srcId="{645BFDEB-3A89-46C8-BEA7-B66EA0CADCE5}" destId="{88DE6117-9B4A-4964-9FE9-50FADA71BECA}" srcOrd="0" destOrd="0" presId="urn:microsoft.com/office/officeart/2005/8/layout/hList1"/>
    <dgm:cxn modelId="{FD9DE5B6-11A1-4F31-B045-98DBBF9F3FB7}" srcId="{D0041FAC-C948-4B9A-9E3D-AA50E08D7508}" destId="{E26837AD-1F24-4E26-B6D6-5284C607656A}" srcOrd="2" destOrd="0" parTransId="{E053873B-78E8-46A6-9D2C-CDFBE871290B}" sibTransId="{969FC62E-D24A-4F1A-B3E5-DE49413EADE8}"/>
    <dgm:cxn modelId="{B55D72B9-329B-4C3D-9A63-E14313F949A4}" srcId="{E26837AD-1F24-4E26-B6D6-5284C607656A}" destId="{33E5FA65-7037-4B98-810C-736256CA3ACE}" srcOrd="0" destOrd="0" parTransId="{5D369669-249C-4EBD-94E3-EBE5B2D64911}" sibTransId="{90873DF0-E9B6-4AAC-9734-7FC3AEE8DB30}"/>
    <dgm:cxn modelId="{BB4D0CD9-7118-4303-83DC-60FE977C7D60}" srcId="{D0041FAC-C948-4B9A-9E3D-AA50E08D7508}" destId="{C70A152A-1522-4997-B7D2-9F1A7419D2FF}" srcOrd="1" destOrd="0" parTransId="{B4CCD0DC-E8E9-4895-9A3F-8871EAF40D98}" sibTransId="{320FFB31-0984-4033-98A5-B9344F8C6981}"/>
    <dgm:cxn modelId="{635217E0-EC17-46FB-97EC-0C3D644EAFA9}" srcId="{E26837AD-1F24-4E26-B6D6-5284C607656A}" destId="{68CE396F-3F39-4BF0-8033-47AA3D91F776}" srcOrd="2" destOrd="0" parTransId="{DED1C5DA-F9FC-4059-9500-EBE5950F8005}" sibTransId="{26983FC2-8B41-4342-B334-D128C7005C67}"/>
    <dgm:cxn modelId="{9532E2EA-4E6D-457C-B0F3-96A0597DE279}" srcId="{D0041FAC-C948-4B9A-9E3D-AA50E08D7508}" destId="{42C536FA-115B-4EA3-8A48-7B0AE2DFB77C}" srcOrd="0" destOrd="0" parTransId="{F44266F0-18F8-478D-A18F-64E01A3ACAC5}" sibTransId="{62215A7B-299D-4DFA-BDD9-8C79E133E6CE}"/>
    <dgm:cxn modelId="{1F81C0FE-C014-40E8-8377-56D2C74A8ECF}" type="presOf" srcId="{33E5FA65-7037-4B98-810C-736256CA3ACE}" destId="{6C1D4CBA-2C42-48FA-AF82-694A25ACAFD9}" srcOrd="0" destOrd="0" presId="urn:microsoft.com/office/officeart/2005/8/layout/hList1"/>
    <dgm:cxn modelId="{DBF9CC6B-7234-4FB9-A719-AAE9C3693D0A}" type="presParOf" srcId="{D5F2A39B-0A9A-4F07-83AB-70CC77956AD4}" destId="{23A194F6-445B-4C8E-B11C-D70B802AC542}" srcOrd="0" destOrd="0" presId="urn:microsoft.com/office/officeart/2005/8/layout/hList1"/>
    <dgm:cxn modelId="{928B9959-D4F5-4030-BE9A-03C44D584C63}" type="presParOf" srcId="{23A194F6-445B-4C8E-B11C-D70B802AC542}" destId="{80BA7CE2-5D55-4A86-9DC6-11B80EF4C663}" srcOrd="0" destOrd="0" presId="urn:microsoft.com/office/officeart/2005/8/layout/hList1"/>
    <dgm:cxn modelId="{6E110A23-747B-4B63-ADEE-95E7AA013EF6}" type="presParOf" srcId="{23A194F6-445B-4C8E-B11C-D70B802AC542}" destId="{88DE6117-9B4A-4964-9FE9-50FADA71BECA}" srcOrd="1" destOrd="0" presId="urn:microsoft.com/office/officeart/2005/8/layout/hList1"/>
    <dgm:cxn modelId="{AF00C315-755B-47A8-B8AC-02C23FD0411A}" type="presParOf" srcId="{D5F2A39B-0A9A-4F07-83AB-70CC77956AD4}" destId="{DC613F15-C7E5-4DD0-ADBB-359F34D43F41}" srcOrd="1" destOrd="0" presId="urn:microsoft.com/office/officeart/2005/8/layout/hList1"/>
    <dgm:cxn modelId="{3E0D3D45-36C6-4FB7-98E2-234C8AADA7FF}" type="presParOf" srcId="{D5F2A39B-0A9A-4F07-83AB-70CC77956AD4}" destId="{181010D2-F09F-4855-9B92-50242AC5B1BA}" srcOrd="2" destOrd="0" presId="urn:microsoft.com/office/officeart/2005/8/layout/hList1"/>
    <dgm:cxn modelId="{DE1952F1-930A-40BB-B575-1BDBFBDF217E}" type="presParOf" srcId="{181010D2-F09F-4855-9B92-50242AC5B1BA}" destId="{CA0573B2-6F58-432C-955D-D184701728B3}" srcOrd="0" destOrd="0" presId="urn:microsoft.com/office/officeart/2005/8/layout/hList1"/>
    <dgm:cxn modelId="{D599E09A-E0DC-4476-AB0B-197F3B432A22}" type="presParOf" srcId="{181010D2-F09F-4855-9B92-50242AC5B1BA}" destId="{91DA9B38-1551-4DFC-B040-B503B1A2EAC8}" srcOrd="1" destOrd="0" presId="urn:microsoft.com/office/officeart/2005/8/layout/hList1"/>
    <dgm:cxn modelId="{C34E3E88-AF97-42CB-9E75-231613A8B9B4}" type="presParOf" srcId="{D5F2A39B-0A9A-4F07-83AB-70CC77956AD4}" destId="{CDE0AD7C-144B-462A-8F20-6B271FE7C0A6}" srcOrd="3" destOrd="0" presId="urn:microsoft.com/office/officeart/2005/8/layout/hList1"/>
    <dgm:cxn modelId="{4E5426C8-1D93-457C-992C-753DAC14AB75}" type="presParOf" srcId="{D5F2A39B-0A9A-4F07-83AB-70CC77956AD4}" destId="{3574374D-1643-4432-94D9-F5BAA120BB03}" srcOrd="4" destOrd="0" presId="urn:microsoft.com/office/officeart/2005/8/layout/hList1"/>
    <dgm:cxn modelId="{1A5A9F8C-9DAC-4323-BDFF-A7E6FA495C19}" type="presParOf" srcId="{3574374D-1643-4432-94D9-F5BAA120BB03}" destId="{C3B7D4DA-E619-4BF4-BCDC-CD89F74A5B0C}" srcOrd="0" destOrd="0" presId="urn:microsoft.com/office/officeart/2005/8/layout/hList1"/>
    <dgm:cxn modelId="{C248E0AC-DD33-4828-92C2-A13905825226}" type="presParOf" srcId="{3574374D-1643-4432-94D9-F5BAA120BB03}" destId="{6C1D4CBA-2C42-48FA-AF82-694A25ACAFD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588CDB-39F3-4E56-8FF4-417329AB3AC0}"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8DADF3E6-0A8C-40ED-93C6-C11A2B7573D1}">
      <dgm:prSet phldrT="[Text]" custT="1"/>
      <dgm:spPr/>
      <dgm:t>
        <a:bodyPr/>
        <a:lstStyle/>
        <a:p>
          <a:r>
            <a:rPr lang="en-US" sz="2400" b="1" i="1" dirty="0">
              <a:solidFill>
                <a:srgbClr val="FFFF00"/>
              </a:solidFill>
            </a:rPr>
            <a:t>Initial Approach</a:t>
          </a:r>
        </a:p>
      </dgm:t>
    </dgm:pt>
    <dgm:pt modelId="{2D3075A1-5F5A-4F43-B12F-2764818739D6}" type="parTrans" cxnId="{5471A8CC-6F73-40A5-81A7-D9044226D201}">
      <dgm:prSet/>
      <dgm:spPr/>
      <dgm:t>
        <a:bodyPr/>
        <a:lstStyle/>
        <a:p>
          <a:endParaRPr lang="en-US"/>
        </a:p>
      </dgm:t>
    </dgm:pt>
    <dgm:pt modelId="{853C01F2-3A1F-45F7-AA4F-5CE88F0B40B1}" type="sibTrans" cxnId="{5471A8CC-6F73-40A5-81A7-D9044226D201}">
      <dgm:prSet/>
      <dgm:spPr/>
      <dgm:t>
        <a:bodyPr/>
        <a:lstStyle/>
        <a:p>
          <a:endParaRPr lang="en-US"/>
        </a:p>
      </dgm:t>
    </dgm:pt>
    <dgm:pt modelId="{E5C57A34-A8E0-41A9-AE0F-D703E2D0C043}">
      <dgm:prSet custT="1"/>
      <dgm:spPr/>
      <dgm:t>
        <a:bodyPr/>
        <a:lstStyle/>
        <a:p>
          <a:r>
            <a:rPr lang="en-US" sz="2000" b="1" i="1" dirty="0">
              <a:solidFill>
                <a:srgbClr val="00B0F0"/>
              </a:solidFill>
            </a:rPr>
            <a:t>Hygiene</a:t>
          </a:r>
        </a:p>
      </dgm:t>
    </dgm:pt>
    <dgm:pt modelId="{AD0D818F-C53E-4D6B-9EAF-D11EB5FC23F3}" type="parTrans" cxnId="{A4D40E86-BBF4-410D-8D10-F65A43CB4E64}">
      <dgm:prSet/>
      <dgm:spPr/>
      <dgm:t>
        <a:bodyPr/>
        <a:lstStyle/>
        <a:p>
          <a:endParaRPr lang="en-US"/>
        </a:p>
      </dgm:t>
    </dgm:pt>
    <dgm:pt modelId="{0F6B15D7-EBFE-42D6-80BE-8EEDDA142635}" type="sibTrans" cxnId="{A4D40E86-BBF4-410D-8D10-F65A43CB4E64}">
      <dgm:prSet/>
      <dgm:spPr/>
      <dgm:t>
        <a:bodyPr/>
        <a:lstStyle/>
        <a:p>
          <a:endParaRPr lang="en-US"/>
        </a:p>
      </dgm:t>
    </dgm:pt>
    <dgm:pt modelId="{8A206DFB-483A-4359-9797-64BCAE17198F}">
      <dgm:prSet/>
      <dgm:spPr/>
      <dgm:t>
        <a:bodyPr/>
        <a:lstStyle/>
        <a:p>
          <a:r>
            <a:rPr lang="en-US" b="1" i="1" dirty="0">
              <a:solidFill>
                <a:srgbClr val="800000"/>
              </a:solidFill>
            </a:rPr>
            <a:t>Pain management</a:t>
          </a:r>
        </a:p>
      </dgm:t>
    </dgm:pt>
    <dgm:pt modelId="{A608C552-298A-4240-85F9-F8E42B16C3D7}" type="parTrans" cxnId="{1A11B36B-7AB6-4727-AB98-009CE57725D6}">
      <dgm:prSet/>
      <dgm:spPr/>
      <dgm:t>
        <a:bodyPr/>
        <a:lstStyle/>
        <a:p>
          <a:endParaRPr lang="en-US"/>
        </a:p>
      </dgm:t>
    </dgm:pt>
    <dgm:pt modelId="{2AF98F4F-7F4B-4750-A97C-C1E10359F616}" type="sibTrans" cxnId="{1A11B36B-7AB6-4727-AB98-009CE57725D6}">
      <dgm:prSet/>
      <dgm:spPr/>
      <dgm:t>
        <a:bodyPr/>
        <a:lstStyle/>
        <a:p>
          <a:endParaRPr lang="en-US"/>
        </a:p>
      </dgm:t>
    </dgm:pt>
    <dgm:pt modelId="{ED123488-89D8-4108-BEAC-AF941062EC16}">
      <dgm:prSet custT="1"/>
      <dgm:spPr/>
      <dgm:t>
        <a:bodyPr/>
        <a:lstStyle/>
        <a:p>
          <a:r>
            <a:rPr lang="en-US" sz="1800" b="1" i="1" dirty="0"/>
            <a:t>Constipation prevention</a:t>
          </a:r>
        </a:p>
      </dgm:t>
    </dgm:pt>
    <dgm:pt modelId="{7414EC8B-9AD8-4454-B554-B3532C48C616}" type="parTrans" cxnId="{5732104B-82B6-4106-91F6-61F29DAEAB30}">
      <dgm:prSet/>
      <dgm:spPr/>
      <dgm:t>
        <a:bodyPr/>
        <a:lstStyle/>
        <a:p>
          <a:endParaRPr lang="en-US"/>
        </a:p>
      </dgm:t>
    </dgm:pt>
    <dgm:pt modelId="{A8B3E5BE-4149-49F1-A165-EB122F760EC1}" type="sibTrans" cxnId="{5732104B-82B6-4106-91F6-61F29DAEAB30}">
      <dgm:prSet/>
      <dgm:spPr/>
      <dgm:t>
        <a:bodyPr/>
        <a:lstStyle/>
        <a:p>
          <a:endParaRPr lang="en-US"/>
        </a:p>
      </dgm:t>
    </dgm:pt>
    <dgm:pt modelId="{028735E8-A318-4DEC-8BFA-FF8470F2CB61}">
      <dgm:prSet/>
      <dgm:spPr/>
      <dgm:t>
        <a:bodyPr/>
        <a:lstStyle/>
        <a:p>
          <a:r>
            <a:rPr lang="en-US" b="1" i="1" dirty="0">
              <a:solidFill>
                <a:srgbClr val="FFC000"/>
              </a:solidFill>
            </a:rPr>
            <a:t>Resumption of sexual activity</a:t>
          </a:r>
        </a:p>
      </dgm:t>
    </dgm:pt>
    <dgm:pt modelId="{6658C2AF-3B42-47BB-9609-B30FF209482D}" type="parTrans" cxnId="{8F591016-78F7-4FB7-AB4C-0ECB9E24978F}">
      <dgm:prSet/>
      <dgm:spPr/>
      <dgm:t>
        <a:bodyPr/>
        <a:lstStyle/>
        <a:p>
          <a:endParaRPr lang="en-US"/>
        </a:p>
      </dgm:t>
    </dgm:pt>
    <dgm:pt modelId="{64AB9411-C8DF-43DB-9230-BA0DDB8EBD2F}" type="sibTrans" cxnId="{8F591016-78F7-4FB7-AB4C-0ECB9E24978F}">
      <dgm:prSet/>
      <dgm:spPr/>
      <dgm:t>
        <a:bodyPr/>
        <a:lstStyle/>
        <a:p>
          <a:endParaRPr lang="en-US"/>
        </a:p>
      </dgm:t>
    </dgm:pt>
    <dgm:pt modelId="{8231F206-6B40-44CB-B108-3F5FA4009655}">
      <dgm:prSet custT="1"/>
      <dgm:spPr/>
      <dgm:t>
        <a:bodyPr/>
        <a:lstStyle/>
        <a:p>
          <a:r>
            <a:rPr lang="en-US" sz="1800" b="1" i="1" dirty="0">
              <a:solidFill>
                <a:schemeClr val="bg2">
                  <a:lumMod val="90000"/>
                </a:schemeClr>
              </a:solidFill>
            </a:rPr>
            <a:t>Education</a:t>
          </a:r>
        </a:p>
      </dgm:t>
    </dgm:pt>
    <dgm:pt modelId="{79F664EA-CABF-49CF-9A60-5593A9540F80}" type="parTrans" cxnId="{E9248F9F-D53E-42D5-B7CE-8F48E3B3E269}">
      <dgm:prSet/>
      <dgm:spPr/>
      <dgm:t>
        <a:bodyPr/>
        <a:lstStyle/>
        <a:p>
          <a:endParaRPr lang="en-US"/>
        </a:p>
      </dgm:t>
    </dgm:pt>
    <dgm:pt modelId="{66E71E2D-048E-476A-AD65-9668B86323F8}" type="sibTrans" cxnId="{E9248F9F-D53E-42D5-B7CE-8F48E3B3E269}">
      <dgm:prSet/>
      <dgm:spPr/>
      <dgm:t>
        <a:bodyPr/>
        <a:lstStyle/>
        <a:p>
          <a:endParaRPr lang="en-US"/>
        </a:p>
      </dgm:t>
    </dgm:pt>
    <dgm:pt modelId="{E25261EE-7AA4-42FD-9795-26F53B416271}" type="pres">
      <dgm:prSet presAssocID="{AF588CDB-39F3-4E56-8FF4-417329AB3AC0}" presName="Name0" presStyleCnt="0">
        <dgm:presLayoutVars>
          <dgm:chMax val="1"/>
          <dgm:dir/>
          <dgm:animLvl val="ctr"/>
          <dgm:resizeHandles val="exact"/>
        </dgm:presLayoutVars>
      </dgm:prSet>
      <dgm:spPr/>
    </dgm:pt>
    <dgm:pt modelId="{4BB32DE0-E4DD-47BE-945F-97B18CCA7CD5}" type="pres">
      <dgm:prSet presAssocID="{8DADF3E6-0A8C-40ED-93C6-C11A2B7573D1}" presName="centerShape" presStyleLbl="node0" presStyleIdx="0" presStyleCnt="1" custScaleX="119701"/>
      <dgm:spPr/>
    </dgm:pt>
    <dgm:pt modelId="{C713EBA5-589A-45D3-A37D-3E606A5B78FF}" type="pres">
      <dgm:prSet presAssocID="{ED123488-89D8-4108-BEAC-AF941062EC16}" presName="node" presStyleLbl="node1" presStyleIdx="0" presStyleCnt="5" custScaleX="159911" custRadScaleRad="100080" custRadScaleInc="0">
        <dgm:presLayoutVars>
          <dgm:bulletEnabled val="1"/>
        </dgm:presLayoutVars>
      </dgm:prSet>
      <dgm:spPr/>
    </dgm:pt>
    <dgm:pt modelId="{46F608C4-1D66-410B-ACEE-983168ADB765}" type="pres">
      <dgm:prSet presAssocID="{ED123488-89D8-4108-BEAC-AF941062EC16}" presName="dummy" presStyleCnt="0"/>
      <dgm:spPr/>
    </dgm:pt>
    <dgm:pt modelId="{6AC28547-D82C-4B9C-BE03-23C4F01327BB}" type="pres">
      <dgm:prSet presAssocID="{A8B3E5BE-4149-49F1-A165-EB122F760EC1}" presName="sibTrans" presStyleLbl="sibTrans2D1" presStyleIdx="0" presStyleCnt="5"/>
      <dgm:spPr/>
    </dgm:pt>
    <dgm:pt modelId="{3992979A-95A9-4342-AFDE-189094BE3B52}" type="pres">
      <dgm:prSet presAssocID="{8A206DFB-483A-4359-9797-64BCAE17198F}" presName="node" presStyleLbl="node1" presStyleIdx="1" presStyleCnt="5" custScaleX="118112">
        <dgm:presLayoutVars>
          <dgm:bulletEnabled val="1"/>
        </dgm:presLayoutVars>
      </dgm:prSet>
      <dgm:spPr/>
    </dgm:pt>
    <dgm:pt modelId="{D068AD73-C0BB-496F-AFDB-784D196C534A}" type="pres">
      <dgm:prSet presAssocID="{8A206DFB-483A-4359-9797-64BCAE17198F}" presName="dummy" presStyleCnt="0"/>
      <dgm:spPr/>
    </dgm:pt>
    <dgm:pt modelId="{4DD006F9-B177-439F-B6D3-1B1D01D47B34}" type="pres">
      <dgm:prSet presAssocID="{2AF98F4F-7F4B-4750-A97C-C1E10359F616}" presName="sibTrans" presStyleLbl="sibTrans2D1" presStyleIdx="1" presStyleCnt="5"/>
      <dgm:spPr/>
    </dgm:pt>
    <dgm:pt modelId="{D6506A88-B772-4247-8C55-437E5431ADFA}" type="pres">
      <dgm:prSet presAssocID="{8231F206-6B40-44CB-B108-3F5FA4009655}" presName="node" presStyleLbl="node1" presStyleIdx="2" presStyleCnt="5" custScaleX="138060">
        <dgm:presLayoutVars>
          <dgm:bulletEnabled val="1"/>
        </dgm:presLayoutVars>
      </dgm:prSet>
      <dgm:spPr/>
    </dgm:pt>
    <dgm:pt modelId="{5EC589F8-5B09-49E9-AF60-4051B8CDB8EC}" type="pres">
      <dgm:prSet presAssocID="{8231F206-6B40-44CB-B108-3F5FA4009655}" presName="dummy" presStyleCnt="0"/>
      <dgm:spPr/>
    </dgm:pt>
    <dgm:pt modelId="{4445D9FD-79D1-4CCD-A5B2-BD0AA564E151}" type="pres">
      <dgm:prSet presAssocID="{66E71E2D-048E-476A-AD65-9668B86323F8}" presName="sibTrans" presStyleLbl="sibTrans2D1" presStyleIdx="2" presStyleCnt="5"/>
      <dgm:spPr/>
    </dgm:pt>
    <dgm:pt modelId="{DCFA8097-0514-4D6A-9504-EC47C2F47A55}" type="pres">
      <dgm:prSet presAssocID="{028735E8-A318-4DEC-8BFA-FF8470F2CB61}" presName="node" presStyleLbl="node1" presStyleIdx="3" presStyleCnt="5" custScaleX="134115">
        <dgm:presLayoutVars>
          <dgm:bulletEnabled val="1"/>
        </dgm:presLayoutVars>
      </dgm:prSet>
      <dgm:spPr/>
    </dgm:pt>
    <dgm:pt modelId="{CBF68ECF-12D1-41FA-BBF9-5E4D4DE49D6C}" type="pres">
      <dgm:prSet presAssocID="{028735E8-A318-4DEC-8BFA-FF8470F2CB61}" presName="dummy" presStyleCnt="0"/>
      <dgm:spPr/>
    </dgm:pt>
    <dgm:pt modelId="{6825C313-1AE7-4B2F-93A6-51B9D4809BA6}" type="pres">
      <dgm:prSet presAssocID="{64AB9411-C8DF-43DB-9230-BA0DDB8EBD2F}" presName="sibTrans" presStyleLbl="sibTrans2D1" presStyleIdx="3" presStyleCnt="5"/>
      <dgm:spPr/>
    </dgm:pt>
    <dgm:pt modelId="{E58F1D2F-929A-45FB-A653-4172E1E8BEF6}" type="pres">
      <dgm:prSet presAssocID="{E5C57A34-A8E0-41A9-AE0F-D703E2D0C043}" presName="node" presStyleLbl="node1" presStyleIdx="4" presStyleCnt="5" custScaleX="114168">
        <dgm:presLayoutVars>
          <dgm:bulletEnabled val="1"/>
        </dgm:presLayoutVars>
      </dgm:prSet>
      <dgm:spPr/>
    </dgm:pt>
    <dgm:pt modelId="{D6A09E08-1672-49D9-B56D-A7DC02E8BA26}" type="pres">
      <dgm:prSet presAssocID="{E5C57A34-A8E0-41A9-AE0F-D703E2D0C043}" presName="dummy" presStyleCnt="0"/>
      <dgm:spPr/>
    </dgm:pt>
    <dgm:pt modelId="{140EDECD-E388-472F-B742-61D399897335}" type="pres">
      <dgm:prSet presAssocID="{0F6B15D7-EBFE-42D6-80BE-8EEDDA142635}" presName="sibTrans" presStyleLbl="sibTrans2D1" presStyleIdx="4" presStyleCnt="5"/>
      <dgm:spPr/>
    </dgm:pt>
  </dgm:ptLst>
  <dgm:cxnLst>
    <dgm:cxn modelId="{C2F66A08-46D9-49BC-AF96-F2D41E6A60EA}" type="presOf" srcId="{8DADF3E6-0A8C-40ED-93C6-C11A2B7573D1}" destId="{4BB32DE0-E4DD-47BE-945F-97B18CCA7CD5}" srcOrd="0" destOrd="0" presId="urn:microsoft.com/office/officeart/2005/8/layout/radial6"/>
    <dgm:cxn modelId="{8F591016-78F7-4FB7-AB4C-0ECB9E24978F}" srcId="{8DADF3E6-0A8C-40ED-93C6-C11A2B7573D1}" destId="{028735E8-A318-4DEC-8BFA-FF8470F2CB61}" srcOrd="3" destOrd="0" parTransId="{6658C2AF-3B42-47BB-9609-B30FF209482D}" sibTransId="{64AB9411-C8DF-43DB-9230-BA0DDB8EBD2F}"/>
    <dgm:cxn modelId="{6E5D8517-DCD3-46BF-B4E0-1F38616B8DC6}" type="presOf" srcId="{0F6B15D7-EBFE-42D6-80BE-8EEDDA142635}" destId="{140EDECD-E388-472F-B742-61D399897335}" srcOrd="0" destOrd="0" presId="urn:microsoft.com/office/officeart/2005/8/layout/radial6"/>
    <dgm:cxn modelId="{117AA63A-574F-4024-81AF-479B5395AFDD}" type="presOf" srcId="{8231F206-6B40-44CB-B108-3F5FA4009655}" destId="{D6506A88-B772-4247-8C55-437E5431ADFA}" srcOrd="0" destOrd="0" presId="urn:microsoft.com/office/officeart/2005/8/layout/radial6"/>
    <dgm:cxn modelId="{7E18215B-F18F-4BDB-BDA4-8BC00058D458}" type="presOf" srcId="{A8B3E5BE-4149-49F1-A165-EB122F760EC1}" destId="{6AC28547-D82C-4B9C-BE03-23C4F01327BB}" srcOrd="0" destOrd="0" presId="urn:microsoft.com/office/officeart/2005/8/layout/radial6"/>
    <dgm:cxn modelId="{5732104B-82B6-4106-91F6-61F29DAEAB30}" srcId="{8DADF3E6-0A8C-40ED-93C6-C11A2B7573D1}" destId="{ED123488-89D8-4108-BEAC-AF941062EC16}" srcOrd="0" destOrd="0" parTransId="{7414EC8B-9AD8-4454-B554-B3532C48C616}" sibTransId="{A8B3E5BE-4149-49F1-A165-EB122F760EC1}"/>
    <dgm:cxn modelId="{4DD0596B-D4B1-4739-8BB2-1BF2033E5A18}" type="presOf" srcId="{E5C57A34-A8E0-41A9-AE0F-D703E2D0C043}" destId="{E58F1D2F-929A-45FB-A653-4172E1E8BEF6}" srcOrd="0" destOrd="0" presId="urn:microsoft.com/office/officeart/2005/8/layout/radial6"/>
    <dgm:cxn modelId="{1A11B36B-7AB6-4727-AB98-009CE57725D6}" srcId="{8DADF3E6-0A8C-40ED-93C6-C11A2B7573D1}" destId="{8A206DFB-483A-4359-9797-64BCAE17198F}" srcOrd="1" destOrd="0" parTransId="{A608C552-298A-4240-85F9-F8E42B16C3D7}" sibTransId="{2AF98F4F-7F4B-4750-A97C-C1E10359F616}"/>
    <dgm:cxn modelId="{B4C2EF6C-69FC-4A9D-B6FF-F97BA8370F1E}" type="presOf" srcId="{64AB9411-C8DF-43DB-9230-BA0DDB8EBD2F}" destId="{6825C313-1AE7-4B2F-93A6-51B9D4809BA6}" srcOrd="0" destOrd="0" presId="urn:microsoft.com/office/officeart/2005/8/layout/radial6"/>
    <dgm:cxn modelId="{E809F06F-D815-480D-95D2-ECC6BFA30C7C}" type="presOf" srcId="{8A206DFB-483A-4359-9797-64BCAE17198F}" destId="{3992979A-95A9-4342-AFDE-189094BE3B52}" srcOrd="0" destOrd="0" presId="urn:microsoft.com/office/officeart/2005/8/layout/radial6"/>
    <dgm:cxn modelId="{D7E3C579-E44F-4AFA-AB75-477E3ABD454B}" type="presOf" srcId="{66E71E2D-048E-476A-AD65-9668B86323F8}" destId="{4445D9FD-79D1-4CCD-A5B2-BD0AA564E151}" srcOrd="0" destOrd="0" presId="urn:microsoft.com/office/officeart/2005/8/layout/radial6"/>
    <dgm:cxn modelId="{A6866985-3653-492F-8CB9-6189E81E1CCE}" type="presOf" srcId="{2AF98F4F-7F4B-4750-A97C-C1E10359F616}" destId="{4DD006F9-B177-439F-B6D3-1B1D01D47B34}" srcOrd="0" destOrd="0" presId="urn:microsoft.com/office/officeart/2005/8/layout/radial6"/>
    <dgm:cxn modelId="{A4D40E86-BBF4-410D-8D10-F65A43CB4E64}" srcId="{8DADF3E6-0A8C-40ED-93C6-C11A2B7573D1}" destId="{E5C57A34-A8E0-41A9-AE0F-D703E2D0C043}" srcOrd="4" destOrd="0" parTransId="{AD0D818F-C53E-4D6B-9EAF-D11EB5FC23F3}" sibTransId="{0F6B15D7-EBFE-42D6-80BE-8EEDDA142635}"/>
    <dgm:cxn modelId="{4828268A-E7CA-4E4D-9EE4-F1322CA17333}" type="presOf" srcId="{ED123488-89D8-4108-BEAC-AF941062EC16}" destId="{C713EBA5-589A-45D3-A37D-3E606A5B78FF}" srcOrd="0" destOrd="0" presId="urn:microsoft.com/office/officeart/2005/8/layout/radial6"/>
    <dgm:cxn modelId="{E9248F9F-D53E-42D5-B7CE-8F48E3B3E269}" srcId="{8DADF3E6-0A8C-40ED-93C6-C11A2B7573D1}" destId="{8231F206-6B40-44CB-B108-3F5FA4009655}" srcOrd="2" destOrd="0" parTransId="{79F664EA-CABF-49CF-9A60-5593A9540F80}" sibTransId="{66E71E2D-048E-476A-AD65-9668B86323F8}"/>
    <dgm:cxn modelId="{5471A8CC-6F73-40A5-81A7-D9044226D201}" srcId="{AF588CDB-39F3-4E56-8FF4-417329AB3AC0}" destId="{8DADF3E6-0A8C-40ED-93C6-C11A2B7573D1}" srcOrd="0" destOrd="0" parTransId="{2D3075A1-5F5A-4F43-B12F-2764818739D6}" sibTransId="{853C01F2-3A1F-45F7-AA4F-5CE88F0B40B1}"/>
    <dgm:cxn modelId="{CE98DDE8-E34D-4232-9A14-82531080C035}" type="presOf" srcId="{AF588CDB-39F3-4E56-8FF4-417329AB3AC0}" destId="{E25261EE-7AA4-42FD-9795-26F53B416271}" srcOrd="0" destOrd="0" presId="urn:microsoft.com/office/officeart/2005/8/layout/radial6"/>
    <dgm:cxn modelId="{96BD08F8-C540-45E7-A4E3-E95B3047D5DD}" type="presOf" srcId="{028735E8-A318-4DEC-8BFA-FF8470F2CB61}" destId="{DCFA8097-0514-4D6A-9504-EC47C2F47A55}" srcOrd="0" destOrd="0" presId="urn:microsoft.com/office/officeart/2005/8/layout/radial6"/>
    <dgm:cxn modelId="{EBEDE953-D73D-417C-8285-1BE30F5B83BE}" type="presParOf" srcId="{E25261EE-7AA4-42FD-9795-26F53B416271}" destId="{4BB32DE0-E4DD-47BE-945F-97B18CCA7CD5}" srcOrd="0" destOrd="0" presId="urn:microsoft.com/office/officeart/2005/8/layout/radial6"/>
    <dgm:cxn modelId="{D09C316D-58DB-4459-8628-8BEB038B36A1}" type="presParOf" srcId="{E25261EE-7AA4-42FD-9795-26F53B416271}" destId="{C713EBA5-589A-45D3-A37D-3E606A5B78FF}" srcOrd="1" destOrd="0" presId="urn:microsoft.com/office/officeart/2005/8/layout/radial6"/>
    <dgm:cxn modelId="{AACFD90A-89B5-47C3-9253-2993E5E62E28}" type="presParOf" srcId="{E25261EE-7AA4-42FD-9795-26F53B416271}" destId="{46F608C4-1D66-410B-ACEE-983168ADB765}" srcOrd="2" destOrd="0" presId="urn:microsoft.com/office/officeart/2005/8/layout/radial6"/>
    <dgm:cxn modelId="{EE973B97-B2D1-4FC4-A345-2002070F9017}" type="presParOf" srcId="{E25261EE-7AA4-42FD-9795-26F53B416271}" destId="{6AC28547-D82C-4B9C-BE03-23C4F01327BB}" srcOrd="3" destOrd="0" presId="urn:microsoft.com/office/officeart/2005/8/layout/radial6"/>
    <dgm:cxn modelId="{B2F2BCC5-AC1B-4981-A380-AE4562B322CE}" type="presParOf" srcId="{E25261EE-7AA4-42FD-9795-26F53B416271}" destId="{3992979A-95A9-4342-AFDE-189094BE3B52}" srcOrd="4" destOrd="0" presId="urn:microsoft.com/office/officeart/2005/8/layout/radial6"/>
    <dgm:cxn modelId="{14110DA3-51D3-4AA8-BA9E-C50FD8A344CE}" type="presParOf" srcId="{E25261EE-7AA4-42FD-9795-26F53B416271}" destId="{D068AD73-C0BB-496F-AFDB-784D196C534A}" srcOrd="5" destOrd="0" presId="urn:microsoft.com/office/officeart/2005/8/layout/radial6"/>
    <dgm:cxn modelId="{723CA93C-7952-4B76-9532-6A3B83DE322A}" type="presParOf" srcId="{E25261EE-7AA4-42FD-9795-26F53B416271}" destId="{4DD006F9-B177-439F-B6D3-1B1D01D47B34}" srcOrd="6" destOrd="0" presId="urn:microsoft.com/office/officeart/2005/8/layout/radial6"/>
    <dgm:cxn modelId="{6248BE23-D142-418B-9BA2-6741D38FF1C3}" type="presParOf" srcId="{E25261EE-7AA4-42FD-9795-26F53B416271}" destId="{D6506A88-B772-4247-8C55-437E5431ADFA}" srcOrd="7" destOrd="0" presId="urn:microsoft.com/office/officeart/2005/8/layout/radial6"/>
    <dgm:cxn modelId="{6C44B4B1-4CE9-405B-9800-0F88C335C128}" type="presParOf" srcId="{E25261EE-7AA4-42FD-9795-26F53B416271}" destId="{5EC589F8-5B09-49E9-AF60-4051B8CDB8EC}" srcOrd="8" destOrd="0" presId="urn:microsoft.com/office/officeart/2005/8/layout/radial6"/>
    <dgm:cxn modelId="{266B9F44-B050-4FDB-B534-536494AC87DB}" type="presParOf" srcId="{E25261EE-7AA4-42FD-9795-26F53B416271}" destId="{4445D9FD-79D1-4CCD-A5B2-BD0AA564E151}" srcOrd="9" destOrd="0" presId="urn:microsoft.com/office/officeart/2005/8/layout/radial6"/>
    <dgm:cxn modelId="{B9D157F3-0F2E-4B47-9F5E-C830A55A25DD}" type="presParOf" srcId="{E25261EE-7AA4-42FD-9795-26F53B416271}" destId="{DCFA8097-0514-4D6A-9504-EC47C2F47A55}" srcOrd="10" destOrd="0" presId="urn:microsoft.com/office/officeart/2005/8/layout/radial6"/>
    <dgm:cxn modelId="{6FCF17BC-B110-4113-832C-2C94310C468C}" type="presParOf" srcId="{E25261EE-7AA4-42FD-9795-26F53B416271}" destId="{CBF68ECF-12D1-41FA-BBF9-5E4D4DE49D6C}" srcOrd="11" destOrd="0" presId="urn:microsoft.com/office/officeart/2005/8/layout/radial6"/>
    <dgm:cxn modelId="{10A79BE2-1590-41FA-B356-F982B6D61E96}" type="presParOf" srcId="{E25261EE-7AA4-42FD-9795-26F53B416271}" destId="{6825C313-1AE7-4B2F-93A6-51B9D4809BA6}" srcOrd="12" destOrd="0" presId="urn:microsoft.com/office/officeart/2005/8/layout/radial6"/>
    <dgm:cxn modelId="{D747DB45-A021-4E58-A15D-2A0DB38DBD34}" type="presParOf" srcId="{E25261EE-7AA4-42FD-9795-26F53B416271}" destId="{E58F1D2F-929A-45FB-A653-4172E1E8BEF6}" srcOrd="13" destOrd="0" presId="urn:microsoft.com/office/officeart/2005/8/layout/radial6"/>
    <dgm:cxn modelId="{BA0B86A5-26A1-49E0-B543-18F2178821AB}" type="presParOf" srcId="{E25261EE-7AA4-42FD-9795-26F53B416271}" destId="{D6A09E08-1672-49D9-B56D-A7DC02E8BA26}" srcOrd="14" destOrd="0" presId="urn:microsoft.com/office/officeart/2005/8/layout/radial6"/>
    <dgm:cxn modelId="{F067B64F-6119-44FF-B8FF-55C3612CD020}" type="presParOf" srcId="{E25261EE-7AA4-42FD-9795-26F53B416271}" destId="{140EDECD-E388-472F-B742-61D399897335}"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5C4869-67DA-4ECE-9A05-53004F4F3D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8710B6-5A48-4044-B002-302EF0BB2DA4}">
      <dgm:prSet phldrT="[Text]"/>
      <dgm:spPr/>
      <dgm:t>
        <a:bodyPr/>
        <a:lstStyle/>
        <a:p>
          <a:r>
            <a:rPr lang="en-US" b="1" i="1" dirty="0">
              <a:solidFill>
                <a:srgbClr val="FFFF00"/>
              </a:solidFill>
            </a:rPr>
            <a:t>Perineal pain &amp; Swelling</a:t>
          </a:r>
        </a:p>
      </dgm:t>
    </dgm:pt>
    <dgm:pt modelId="{0CABD9D5-FD33-47FE-B6CD-286D5A2DFA5F}" type="parTrans" cxnId="{9CAE7159-A27C-48F9-8145-622DC6F77C71}">
      <dgm:prSet/>
      <dgm:spPr/>
      <dgm:t>
        <a:bodyPr/>
        <a:lstStyle/>
        <a:p>
          <a:endParaRPr lang="en-US"/>
        </a:p>
      </dgm:t>
    </dgm:pt>
    <dgm:pt modelId="{0C527A9A-CD31-4825-92DB-EB4DF11EC944}" type="sibTrans" cxnId="{9CAE7159-A27C-48F9-8145-622DC6F77C71}">
      <dgm:prSet/>
      <dgm:spPr/>
      <dgm:t>
        <a:bodyPr/>
        <a:lstStyle/>
        <a:p>
          <a:endParaRPr lang="en-US"/>
        </a:p>
      </dgm:t>
    </dgm:pt>
    <dgm:pt modelId="{866ACE8C-CF88-44D4-AC8B-23A244491E0A}">
      <dgm:prSet phldrT="[Text]"/>
      <dgm:spPr/>
      <dgm:t>
        <a:bodyPr/>
        <a:lstStyle/>
        <a:p>
          <a:r>
            <a:rPr lang="en-US" dirty="0"/>
            <a:t>Are common for the first </a:t>
          </a:r>
          <a:r>
            <a:rPr lang="en-US" dirty="0">
              <a:solidFill>
                <a:srgbClr val="FF0000"/>
              </a:solidFill>
            </a:rPr>
            <a:t>7</a:t>
          </a:r>
          <a:r>
            <a:rPr lang="en-US" dirty="0"/>
            <a:t> to </a:t>
          </a:r>
          <a:r>
            <a:rPr lang="en-US" dirty="0">
              <a:solidFill>
                <a:srgbClr val="FF0000"/>
              </a:solidFill>
            </a:rPr>
            <a:t>10 </a:t>
          </a:r>
          <a:r>
            <a:rPr lang="en-US" dirty="0"/>
            <a:t>days, and then typically improve</a:t>
          </a:r>
        </a:p>
      </dgm:t>
    </dgm:pt>
    <dgm:pt modelId="{F1115D12-F9C7-4CB6-B62E-0655E705FD83}" type="parTrans" cxnId="{C5F18A23-831C-47A8-8509-BB0F8F0F1BF2}">
      <dgm:prSet/>
      <dgm:spPr/>
      <dgm:t>
        <a:bodyPr/>
        <a:lstStyle/>
        <a:p>
          <a:endParaRPr lang="en-US"/>
        </a:p>
      </dgm:t>
    </dgm:pt>
    <dgm:pt modelId="{6345EB01-9424-4141-ACC2-1C587F317A14}" type="sibTrans" cxnId="{C5F18A23-831C-47A8-8509-BB0F8F0F1BF2}">
      <dgm:prSet/>
      <dgm:spPr/>
      <dgm:t>
        <a:bodyPr/>
        <a:lstStyle/>
        <a:p>
          <a:endParaRPr lang="en-US"/>
        </a:p>
      </dgm:t>
    </dgm:pt>
    <dgm:pt modelId="{3C15262E-F20E-43F1-9BCC-4CCDA157496E}">
      <dgm:prSet phldrT="[Text]" phldr="1"/>
      <dgm:spPr/>
      <dgm:t>
        <a:bodyPr/>
        <a:lstStyle/>
        <a:p>
          <a:endParaRPr lang="en-US"/>
        </a:p>
      </dgm:t>
    </dgm:pt>
    <dgm:pt modelId="{CA3DBE95-BC7B-4C24-A7F4-379DD841A36E}" type="parTrans" cxnId="{42C65699-B3DC-4F5D-A010-D371553A1150}">
      <dgm:prSet/>
      <dgm:spPr/>
      <dgm:t>
        <a:bodyPr/>
        <a:lstStyle/>
        <a:p>
          <a:endParaRPr lang="en-US"/>
        </a:p>
      </dgm:t>
    </dgm:pt>
    <dgm:pt modelId="{D60A72D2-45E9-422F-8B19-760EA45DED48}" type="sibTrans" cxnId="{42C65699-B3DC-4F5D-A010-D371553A1150}">
      <dgm:prSet/>
      <dgm:spPr/>
      <dgm:t>
        <a:bodyPr/>
        <a:lstStyle/>
        <a:p>
          <a:endParaRPr lang="en-US"/>
        </a:p>
      </dgm:t>
    </dgm:pt>
    <dgm:pt modelId="{F38BB147-39F6-4B4A-B606-941211CD53C0}">
      <dgm:prSet phldrT="[Text]"/>
      <dgm:spPr/>
      <dgm:t>
        <a:bodyPr/>
        <a:lstStyle/>
        <a:p>
          <a:r>
            <a:rPr lang="en-US" b="1" i="1" dirty="0">
              <a:solidFill>
                <a:srgbClr val="FFC000"/>
              </a:solidFill>
            </a:rPr>
            <a:t>Second degree</a:t>
          </a:r>
        </a:p>
      </dgm:t>
    </dgm:pt>
    <dgm:pt modelId="{64835643-F408-4B37-87DB-D55144A84D34}" type="parTrans" cxnId="{B774756C-61EB-4426-A07A-6B094AB1E7CF}">
      <dgm:prSet/>
      <dgm:spPr/>
      <dgm:t>
        <a:bodyPr/>
        <a:lstStyle/>
        <a:p>
          <a:endParaRPr lang="en-US"/>
        </a:p>
      </dgm:t>
    </dgm:pt>
    <dgm:pt modelId="{0AA2A8BC-EA3A-4C30-BE18-D313B25050D2}" type="sibTrans" cxnId="{B774756C-61EB-4426-A07A-6B094AB1E7CF}">
      <dgm:prSet/>
      <dgm:spPr/>
      <dgm:t>
        <a:bodyPr/>
        <a:lstStyle/>
        <a:p>
          <a:endParaRPr lang="en-US"/>
        </a:p>
      </dgm:t>
    </dgm:pt>
    <dgm:pt modelId="{F22DF64C-961F-4FF5-9267-046E936D2713}">
      <dgm:prSet phldrT="[Text]"/>
      <dgm:spPr/>
      <dgm:t>
        <a:bodyPr/>
        <a:lstStyle/>
        <a:p>
          <a:r>
            <a:rPr lang="en-US" dirty="0"/>
            <a:t>Heal by the </a:t>
          </a:r>
          <a:r>
            <a:rPr lang="en-US" dirty="0">
              <a:solidFill>
                <a:srgbClr val="FF0000"/>
              </a:solidFill>
            </a:rPr>
            <a:t>third</a:t>
          </a:r>
          <a:r>
            <a:rPr lang="en-US" dirty="0"/>
            <a:t> postpartum week</a:t>
          </a:r>
        </a:p>
      </dgm:t>
    </dgm:pt>
    <dgm:pt modelId="{F0D8AA3C-963B-4612-B432-BBEE62CC8452}" type="parTrans" cxnId="{9E038AD7-B57F-4B25-98B4-1764A9254D58}">
      <dgm:prSet/>
      <dgm:spPr/>
      <dgm:t>
        <a:bodyPr/>
        <a:lstStyle/>
        <a:p>
          <a:endParaRPr lang="en-US"/>
        </a:p>
      </dgm:t>
    </dgm:pt>
    <dgm:pt modelId="{3F7DEF2C-B6B1-4437-8367-0BA26497E063}" type="sibTrans" cxnId="{9E038AD7-B57F-4B25-98B4-1764A9254D58}">
      <dgm:prSet/>
      <dgm:spPr/>
      <dgm:t>
        <a:bodyPr/>
        <a:lstStyle/>
        <a:p>
          <a:endParaRPr lang="en-US"/>
        </a:p>
      </dgm:t>
    </dgm:pt>
    <dgm:pt modelId="{4F5EC18F-BF85-4716-92D1-5C1868A93217}">
      <dgm:prSet phldrT="[Text]" phldr="1"/>
      <dgm:spPr/>
      <dgm:t>
        <a:bodyPr/>
        <a:lstStyle/>
        <a:p>
          <a:endParaRPr lang="en-US"/>
        </a:p>
      </dgm:t>
    </dgm:pt>
    <dgm:pt modelId="{A67F22E9-C7F9-4B22-A053-C73D56DF2151}" type="parTrans" cxnId="{66122F20-8392-433B-B576-BBEA5C73BAB8}">
      <dgm:prSet/>
      <dgm:spPr/>
      <dgm:t>
        <a:bodyPr/>
        <a:lstStyle/>
        <a:p>
          <a:endParaRPr lang="en-US"/>
        </a:p>
      </dgm:t>
    </dgm:pt>
    <dgm:pt modelId="{C2604846-8010-44FB-BEC6-4B4F76D31DF3}" type="sibTrans" cxnId="{66122F20-8392-433B-B576-BBEA5C73BAB8}">
      <dgm:prSet/>
      <dgm:spPr/>
      <dgm:t>
        <a:bodyPr/>
        <a:lstStyle/>
        <a:p>
          <a:endParaRPr lang="en-US"/>
        </a:p>
      </dgm:t>
    </dgm:pt>
    <dgm:pt modelId="{28C98D25-ADEF-4606-957A-C140B38C1B5C}">
      <dgm:prSet phldrT="[Text]"/>
      <dgm:spPr/>
      <dgm:t>
        <a:bodyPr/>
        <a:lstStyle/>
        <a:p>
          <a:r>
            <a:rPr lang="en-US" b="1" i="1" dirty="0">
              <a:solidFill>
                <a:schemeClr val="accent2">
                  <a:lumMod val="60000"/>
                  <a:lumOff val="40000"/>
                </a:schemeClr>
              </a:solidFill>
            </a:rPr>
            <a:t>Third – fourth degree</a:t>
          </a:r>
        </a:p>
      </dgm:t>
    </dgm:pt>
    <dgm:pt modelId="{87D14AF4-925A-4830-B3F9-BE5BA27CD636}" type="parTrans" cxnId="{7943BCD7-8DEA-41C1-AD2C-30B5BA4B3D0F}">
      <dgm:prSet/>
      <dgm:spPr/>
      <dgm:t>
        <a:bodyPr/>
        <a:lstStyle/>
        <a:p>
          <a:endParaRPr lang="en-US"/>
        </a:p>
      </dgm:t>
    </dgm:pt>
    <dgm:pt modelId="{EE861BB3-E0C5-4F1B-9F09-2474FDEF5AC7}" type="sibTrans" cxnId="{7943BCD7-8DEA-41C1-AD2C-30B5BA4B3D0F}">
      <dgm:prSet/>
      <dgm:spPr/>
      <dgm:t>
        <a:bodyPr/>
        <a:lstStyle/>
        <a:p>
          <a:endParaRPr lang="en-US"/>
        </a:p>
      </dgm:t>
    </dgm:pt>
    <dgm:pt modelId="{A267CE41-CCC9-4E9A-BA26-C892B5D8A8DA}">
      <dgm:prSet phldrT="[Text]"/>
      <dgm:spPr/>
      <dgm:t>
        <a:bodyPr/>
        <a:lstStyle/>
        <a:p>
          <a:r>
            <a:rPr lang="en-US" dirty="0"/>
            <a:t>May require </a:t>
          </a:r>
          <a:r>
            <a:rPr lang="en-US" dirty="0">
              <a:solidFill>
                <a:srgbClr val="FF0000"/>
              </a:solidFill>
            </a:rPr>
            <a:t>four</a:t>
          </a:r>
          <a:r>
            <a:rPr lang="en-US" dirty="0"/>
            <a:t> to </a:t>
          </a:r>
          <a:r>
            <a:rPr lang="en-US" dirty="0">
              <a:solidFill>
                <a:srgbClr val="FF0000"/>
              </a:solidFill>
            </a:rPr>
            <a:t>six</a:t>
          </a:r>
          <a:r>
            <a:rPr lang="en-US" dirty="0"/>
            <a:t> weeks</a:t>
          </a:r>
        </a:p>
      </dgm:t>
    </dgm:pt>
    <dgm:pt modelId="{0C3A1F18-CE69-4816-BF3C-91F8CEDD13F9}" type="parTrans" cxnId="{AE2F1891-7832-4E6E-B647-182661E366A1}">
      <dgm:prSet/>
      <dgm:spPr/>
      <dgm:t>
        <a:bodyPr/>
        <a:lstStyle/>
        <a:p>
          <a:endParaRPr lang="en-US"/>
        </a:p>
      </dgm:t>
    </dgm:pt>
    <dgm:pt modelId="{84F1B73D-F2E6-4322-8056-26A0B20D2E1E}" type="sibTrans" cxnId="{AE2F1891-7832-4E6E-B647-182661E366A1}">
      <dgm:prSet/>
      <dgm:spPr/>
      <dgm:t>
        <a:bodyPr/>
        <a:lstStyle/>
        <a:p>
          <a:endParaRPr lang="en-US"/>
        </a:p>
      </dgm:t>
    </dgm:pt>
    <dgm:pt modelId="{356AF2E3-2470-4A1E-B0C2-950B458F2726}">
      <dgm:prSet phldrT="[Text]" phldr="1"/>
      <dgm:spPr/>
      <dgm:t>
        <a:bodyPr/>
        <a:lstStyle/>
        <a:p>
          <a:endParaRPr lang="en-US"/>
        </a:p>
      </dgm:t>
    </dgm:pt>
    <dgm:pt modelId="{1EAF2B6A-EDA1-499F-A3F6-4D2E3ABF406F}" type="parTrans" cxnId="{694DA196-D897-4454-A2D2-B8BBD90870C6}">
      <dgm:prSet/>
      <dgm:spPr/>
      <dgm:t>
        <a:bodyPr/>
        <a:lstStyle/>
        <a:p>
          <a:endParaRPr lang="en-US"/>
        </a:p>
      </dgm:t>
    </dgm:pt>
    <dgm:pt modelId="{46CCDCFD-E596-420B-AD6C-8B2CC43ACC0F}" type="sibTrans" cxnId="{694DA196-D897-4454-A2D2-B8BBD90870C6}">
      <dgm:prSet/>
      <dgm:spPr/>
      <dgm:t>
        <a:bodyPr/>
        <a:lstStyle/>
        <a:p>
          <a:endParaRPr lang="en-US"/>
        </a:p>
      </dgm:t>
    </dgm:pt>
    <dgm:pt modelId="{88D4DD5E-68DD-4AA4-B3B6-393B5677A2D9}" type="pres">
      <dgm:prSet presAssocID="{C05C4869-67DA-4ECE-9A05-53004F4F3D3B}" presName="Name0" presStyleCnt="0">
        <dgm:presLayoutVars>
          <dgm:dir/>
          <dgm:animLvl val="lvl"/>
          <dgm:resizeHandles val="exact"/>
        </dgm:presLayoutVars>
      </dgm:prSet>
      <dgm:spPr/>
    </dgm:pt>
    <dgm:pt modelId="{968A2351-7406-4DB4-8725-5BD479012309}" type="pres">
      <dgm:prSet presAssocID="{2E8710B6-5A48-4044-B002-302EF0BB2DA4}" presName="linNode" presStyleCnt="0"/>
      <dgm:spPr/>
    </dgm:pt>
    <dgm:pt modelId="{2D8483A0-3567-451E-8C03-FC087052A9C3}" type="pres">
      <dgm:prSet presAssocID="{2E8710B6-5A48-4044-B002-302EF0BB2DA4}" presName="parentText" presStyleLbl="node1" presStyleIdx="0" presStyleCnt="3">
        <dgm:presLayoutVars>
          <dgm:chMax val="1"/>
          <dgm:bulletEnabled val="1"/>
        </dgm:presLayoutVars>
      </dgm:prSet>
      <dgm:spPr/>
    </dgm:pt>
    <dgm:pt modelId="{D94FB5E9-22E7-406F-8BE4-F426971E5E37}" type="pres">
      <dgm:prSet presAssocID="{2E8710B6-5A48-4044-B002-302EF0BB2DA4}" presName="descendantText" presStyleLbl="alignAccFollowNode1" presStyleIdx="0" presStyleCnt="3">
        <dgm:presLayoutVars>
          <dgm:bulletEnabled val="1"/>
        </dgm:presLayoutVars>
      </dgm:prSet>
      <dgm:spPr/>
    </dgm:pt>
    <dgm:pt modelId="{1C51ACC9-8715-4630-83F6-90B3D7756411}" type="pres">
      <dgm:prSet presAssocID="{0C527A9A-CD31-4825-92DB-EB4DF11EC944}" presName="sp" presStyleCnt="0"/>
      <dgm:spPr/>
    </dgm:pt>
    <dgm:pt modelId="{DA3564A1-F9A4-4072-B412-57E8D2631558}" type="pres">
      <dgm:prSet presAssocID="{F38BB147-39F6-4B4A-B606-941211CD53C0}" presName="linNode" presStyleCnt="0"/>
      <dgm:spPr/>
    </dgm:pt>
    <dgm:pt modelId="{85DDAD89-A5B5-4984-8590-44878DD54855}" type="pres">
      <dgm:prSet presAssocID="{F38BB147-39F6-4B4A-B606-941211CD53C0}" presName="parentText" presStyleLbl="node1" presStyleIdx="1" presStyleCnt="3">
        <dgm:presLayoutVars>
          <dgm:chMax val="1"/>
          <dgm:bulletEnabled val="1"/>
        </dgm:presLayoutVars>
      </dgm:prSet>
      <dgm:spPr/>
    </dgm:pt>
    <dgm:pt modelId="{55A98B7B-93DE-4C74-ACC8-99DE7993F3EF}" type="pres">
      <dgm:prSet presAssocID="{F38BB147-39F6-4B4A-B606-941211CD53C0}" presName="descendantText" presStyleLbl="alignAccFollowNode1" presStyleIdx="1" presStyleCnt="3">
        <dgm:presLayoutVars>
          <dgm:bulletEnabled val="1"/>
        </dgm:presLayoutVars>
      </dgm:prSet>
      <dgm:spPr/>
    </dgm:pt>
    <dgm:pt modelId="{A9850F37-9C93-4228-807A-0E0BFB9F8FFE}" type="pres">
      <dgm:prSet presAssocID="{0AA2A8BC-EA3A-4C30-BE18-D313B25050D2}" presName="sp" presStyleCnt="0"/>
      <dgm:spPr/>
    </dgm:pt>
    <dgm:pt modelId="{8C251634-B988-49F6-9C6A-E55C1151D3B8}" type="pres">
      <dgm:prSet presAssocID="{28C98D25-ADEF-4606-957A-C140B38C1B5C}" presName="linNode" presStyleCnt="0"/>
      <dgm:spPr/>
    </dgm:pt>
    <dgm:pt modelId="{2E1088BE-E738-4C72-B2EE-AEC64183417B}" type="pres">
      <dgm:prSet presAssocID="{28C98D25-ADEF-4606-957A-C140B38C1B5C}" presName="parentText" presStyleLbl="node1" presStyleIdx="2" presStyleCnt="3">
        <dgm:presLayoutVars>
          <dgm:chMax val="1"/>
          <dgm:bulletEnabled val="1"/>
        </dgm:presLayoutVars>
      </dgm:prSet>
      <dgm:spPr/>
    </dgm:pt>
    <dgm:pt modelId="{D635689F-0374-414F-ABC4-E9DFCC3B27E8}" type="pres">
      <dgm:prSet presAssocID="{28C98D25-ADEF-4606-957A-C140B38C1B5C}" presName="descendantText" presStyleLbl="alignAccFollowNode1" presStyleIdx="2" presStyleCnt="3">
        <dgm:presLayoutVars>
          <dgm:bulletEnabled val="1"/>
        </dgm:presLayoutVars>
      </dgm:prSet>
      <dgm:spPr/>
    </dgm:pt>
  </dgm:ptLst>
  <dgm:cxnLst>
    <dgm:cxn modelId="{37D7A207-D047-4308-8D90-4C7C9AF2F767}" type="presOf" srcId="{C05C4869-67DA-4ECE-9A05-53004F4F3D3B}" destId="{88D4DD5E-68DD-4AA4-B3B6-393B5677A2D9}" srcOrd="0" destOrd="0" presId="urn:microsoft.com/office/officeart/2005/8/layout/vList5"/>
    <dgm:cxn modelId="{66122F20-8392-433B-B576-BBEA5C73BAB8}" srcId="{F38BB147-39F6-4B4A-B606-941211CD53C0}" destId="{4F5EC18F-BF85-4716-92D1-5C1868A93217}" srcOrd="1" destOrd="0" parTransId="{A67F22E9-C7F9-4B22-A053-C73D56DF2151}" sibTransId="{C2604846-8010-44FB-BEC6-4B4F76D31DF3}"/>
    <dgm:cxn modelId="{C5F18A23-831C-47A8-8509-BB0F8F0F1BF2}" srcId="{2E8710B6-5A48-4044-B002-302EF0BB2DA4}" destId="{866ACE8C-CF88-44D4-AC8B-23A244491E0A}" srcOrd="0" destOrd="0" parTransId="{F1115D12-F9C7-4CB6-B62E-0655E705FD83}" sibTransId="{6345EB01-9424-4141-ACC2-1C587F317A14}"/>
    <dgm:cxn modelId="{241E4227-8598-4467-A4CC-1B4182D30187}" type="presOf" srcId="{28C98D25-ADEF-4606-957A-C140B38C1B5C}" destId="{2E1088BE-E738-4C72-B2EE-AEC64183417B}" srcOrd="0" destOrd="0" presId="urn:microsoft.com/office/officeart/2005/8/layout/vList5"/>
    <dgm:cxn modelId="{3B0B0E40-CB86-463C-9E0D-FAB905403906}" type="presOf" srcId="{A267CE41-CCC9-4E9A-BA26-C892B5D8A8DA}" destId="{D635689F-0374-414F-ABC4-E9DFCC3B27E8}" srcOrd="0" destOrd="0" presId="urn:microsoft.com/office/officeart/2005/8/layout/vList5"/>
    <dgm:cxn modelId="{0C91CF5F-F6F9-48E4-BABF-8A20C2F33298}" type="presOf" srcId="{F22DF64C-961F-4FF5-9267-046E936D2713}" destId="{55A98B7B-93DE-4C74-ACC8-99DE7993F3EF}" srcOrd="0" destOrd="0" presId="urn:microsoft.com/office/officeart/2005/8/layout/vList5"/>
    <dgm:cxn modelId="{B774756C-61EB-4426-A07A-6B094AB1E7CF}" srcId="{C05C4869-67DA-4ECE-9A05-53004F4F3D3B}" destId="{F38BB147-39F6-4B4A-B606-941211CD53C0}" srcOrd="1" destOrd="0" parTransId="{64835643-F408-4B37-87DB-D55144A84D34}" sibTransId="{0AA2A8BC-EA3A-4C30-BE18-D313B25050D2}"/>
    <dgm:cxn modelId="{42A8A772-3A4C-45B3-9BC3-779D59D10300}" type="presOf" srcId="{356AF2E3-2470-4A1E-B0C2-950B458F2726}" destId="{D635689F-0374-414F-ABC4-E9DFCC3B27E8}" srcOrd="0" destOrd="1" presId="urn:microsoft.com/office/officeart/2005/8/layout/vList5"/>
    <dgm:cxn modelId="{9CAE7159-A27C-48F9-8145-622DC6F77C71}" srcId="{C05C4869-67DA-4ECE-9A05-53004F4F3D3B}" destId="{2E8710B6-5A48-4044-B002-302EF0BB2DA4}" srcOrd="0" destOrd="0" parTransId="{0CABD9D5-FD33-47FE-B6CD-286D5A2DFA5F}" sibTransId="{0C527A9A-CD31-4825-92DB-EB4DF11EC944}"/>
    <dgm:cxn modelId="{AE2F1891-7832-4E6E-B647-182661E366A1}" srcId="{28C98D25-ADEF-4606-957A-C140B38C1B5C}" destId="{A267CE41-CCC9-4E9A-BA26-C892B5D8A8DA}" srcOrd="0" destOrd="0" parTransId="{0C3A1F18-CE69-4816-BF3C-91F8CEDD13F9}" sibTransId="{84F1B73D-F2E6-4322-8056-26A0B20D2E1E}"/>
    <dgm:cxn modelId="{601CDD93-0247-424A-AD5B-C99D995B7693}" type="presOf" srcId="{4F5EC18F-BF85-4716-92D1-5C1868A93217}" destId="{55A98B7B-93DE-4C74-ACC8-99DE7993F3EF}" srcOrd="0" destOrd="1" presId="urn:microsoft.com/office/officeart/2005/8/layout/vList5"/>
    <dgm:cxn modelId="{694DA196-D897-4454-A2D2-B8BBD90870C6}" srcId="{28C98D25-ADEF-4606-957A-C140B38C1B5C}" destId="{356AF2E3-2470-4A1E-B0C2-950B458F2726}" srcOrd="1" destOrd="0" parTransId="{1EAF2B6A-EDA1-499F-A3F6-4D2E3ABF406F}" sibTransId="{46CCDCFD-E596-420B-AD6C-8B2CC43ACC0F}"/>
    <dgm:cxn modelId="{42C65699-B3DC-4F5D-A010-D371553A1150}" srcId="{2E8710B6-5A48-4044-B002-302EF0BB2DA4}" destId="{3C15262E-F20E-43F1-9BCC-4CCDA157496E}" srcOrd="1" destOrd="0" parTransId="{CA3DBE95-BC7B-4C24-A7F4-379DD841A36E}" sibTransId="{D60A72D2-45E9-422F-8B19-760EA45DED48}"/>
    <dgm:cxn modelId="{5F88B79E-6307-4471-9800-7395DE7E13FD}" type="presOf" srcId="{866ACE8C-CF88-44D4-AC8B-23A244491E0A}" destId="{D94FB5E9-22E7-406F-8BE4-F426971E5E37}" srcOrd="0" destOrd="0" presId="urn:microsoft.com/office/officeart/2005/8/layout/vList5"/>
    <dgm:cxn modelId="{BF4742CE-4900-46D6-A142-2DC146E65C17}" type="presOf" srcId="{3C15262E-F20E-43F1-9BCC-4CCDA157496E}" destId="{D94FB5E9-22E7-406F-8BE4-F426971E5E37}" srcOrd="0" destOrd="1" presId="urn:microsoft.com/office/officeart/2005/8/layout/vList5"/>
    <dgm:cxn modelId="{9E038AD7-B57F-4B25-98B4-1764A9254D58}" srcId="{F38BB147-39F6-4B4A-B606-941211CD53C0}" destId="{F22DF64C-961F-4FF5-9267-046E936D2713}" srcOrd="0" destOrd="0" parTransId="{F0D8AA3C-963B-4612-B432-BBEE62CC8452}" sibTransId="{3F7DEF2C-B6B1-4437-8367-0BA26497E063}"/>
    <dgm:cxn modelId="{7943BCD7-8DEA-41C1-AD2C-30B5BA4B3D0F}" srcId="{C05C4869-67DA-4ECE-9A05-53004F4F3D3B}" destId="{28C98D25-ADEF-4606-957A-C140B38C1B5C}" srcOrd="2" destOrd="0" parTransId="{87D14AF4-925A-4830-B3F9-BE5BA27CD636}" sibTransId="{EE861BB3-E0C5-4F1B-9F09-2474FDEF5AC7}"/>
    <dgm:cxn modelId="{BEC910E0-6363-44A5-A942-FBBEFEA1559B}" type="presOf" srcId="{2E8710B6-5A48-4044-B002-302EF0BB2DA4}" destId="{2D8483A0-3567-451E-8C03-FC087052A9C3}" srcOrd="0" destOrd="0" presId="urn:microsoft.com/office/officeart/2005/8/layout/vList5"/>
    <dgm:cxn modelId="{26F6C0F4-3847-4202-BB95-9BE729C6DCA9}" type="presOf" srcId="{F38BB147-39F6-4B4A-B606-941211CD53C0}" destId="{85DDAD89-A5B5-4984-8590-44878DD54855}" srcOrd="0" destOrd="0" presId="urn:microsoft.com/office/officeart/2005/8/layout/vList5"/>
    <dgm:cxn modelId="{C67370C1-F73E-4C87-A623-D14D839B7E1B}" type="presParOf" srcId="{88D4DD5E-68DD-4AA4-B3B6-393B5677A2D9}" destId="{968A2351-7406-4DB4-8725-5BD479012309}" srcOrd="0" destOrd="0" presId="urn:microsoft.com/office/officeart/2005/8/layout/vList5"/>
    <dgm:cxn modelId="{2624992D-E2CD-461E-8313-E930A501A3E8}" type="presParOf" srcId="{968A2351-7406-4DB4-8725-5BD479012309}" destId="{2D8483A0-3567-451E-8C03-FC087052A9C3}" srcOrd="0" destOrd="0" presId="urn:microsoft.com/office/officeart/2005/8/layout/vList5"/>
    <dgm:cxn modelId="{4391B40B-7CD1-45DC-938F-A5AB69A0788B}" type="presParOf" srcId="{968A2351-7406-4DB4-8725-5BD479012309}" destId="{D94FB5E9-22E7-406F-8BE4-F426971E5E37}" srcOrd="1" destOrd="0" presId="urn:microsoft.com/office/officeart/2005/8/layout/vList5"/>
    <dgm:cxn modelId="{035E648A-1564-4CDB-A1D1-22613B0CF106}" type="presParOf" srcId="{88D4DD5E-68DD-4AA4-B3B6-393B5677A2D9}" destId="{1C51ACC9-8715-4630-83F6-90B3D7756411}" srcOrd="1" destOrd="0" presId="urn:microsoft.com/office/officeart/2005/8/layout/vList5"/>
    <dgm:cxn modelId="{2E8194CA-F4DF-44B0-8695-CB73A93BFC6F}" type="presParOf" srcId="{88D4DD5E-68DD-4AA4-B3B6-393B5677A2D9}" destId="{DA3564A1-F9A4-4072-B412-57E8D2631558}" srcOrd="2" destOrd="0" presId="urn:microsoft.com/office/officeart/2005/8/layout/vList5"/>
    <dgm:cxn modelId="{299442CD-8400-42A1-8D14-45F1639F95ED}" type="presParOf" srcId="{DA3564A1-F9A4-4072-B412-57E8D2631558}" destId="{85DDAD89-A5B5-4984-8590-44878DD54855}" srcOrd="0" destOrd="0" presId="urn:microsoft.com/office/officeart/2005/8/layout/vList5"/>
    <dgm:cxn modelId="{59F226BD-6CBD-4548-8AAA-AEDEDFE0EB4E}" type="presParOf" srcId="{DA3564A1-F9A4-4072-B412-57E8D2631558}" destId="{55A98B7B-93DE-4C74-ACC8-99DE7993F3EF}" srcOrd="1" destOrd="0" presId="urn:microsoft.com/office/officeart/2005/8/layout/vList5"/>
    <dgm:cxn modelId="{5E90746E-71A1-4185-9617-0F94D85181D5}" type="presParOf" srcId="{88D4DD5E-68DD-4AA4-B3B6-393B5677A2D9}" destId="{A9850F37-9C93-4228-807A-0E0BFB9F8FFE}" srcOrd="3" destOrd="0" presId="urn:microsoft.com/office/officeart/2005/8/layout/vList5"/>
    <dgm:cxn modelId="{6D343589-043A-4D91-AF00-9BE3F6703340}" type="presParOf" srcId="{88D4DD5E-68DD-4AA4-B3B6-393B5677A2D9}" destId="{8C251634-B988-49F6-9C6A-E55C1151D3B8}" srcOrd="4" destOrd="0" presId="urn:microsoft.com/office/officeart/2005/8/layout/vList5"/>
    <dgm:cxn modelId="{4F83F6DB-C250-48E9-A23A-27D8B0613232}" type="presParOf" srcId="{8C251634-B988-49F6-9C6A-E55C1151D3B8}" destId="{2E1088BE-E738-4C72-B2EE-AEC64183417B}" srcOrd="0" destOrd="0" presId="urn:microsoft.com/office/officeart/2005/8/layout/vList5"/>
    <dgm:cxn modelId="{4724DBA9-B3CC-48A0-9F9F-1A28E97A18D8}" type="presParOf" srcId="{8C251634-B988-49F6-9C6A-E55C1151D3B8}" destId="{D635689F-0374-414F-ABC4-E9DFCC3B27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4C4E214-C72A-410A-8501-D83B98417F3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1701061A-A0A9-4BF8-9CD2-8557FBDD1BEA}">
      <dgm:prSet/>
      <dgm:spPr/>
      <dgm:t>
        <a:bodyPr/>
        <a:lstStyle/>
        <a:p>
          <a:r>
            <a:rPr lang="en-US" dirty="0"/>
            <a:t>Fear of suture removal </a:t>
          </a:r>
        </a:p>
      </dgm:t>
    </dgm:pt>
    <dgm:pt modelId="{190B1A0F-A1A9-4A58-8706-03251C70891A}" type="parTrans" cxnId="{B1BBB0B3-4ED0-4E47-BD28-A6774713E959}">
      <dgm:prSet/>
      <dgm:spPr/>
      <dgm:t>
        <a:bodyPr/>
        <a:lstStyle/>
        <a:p>
          <a:endParaRPr lang="en-US"/>
        </a:p>
      </dgm:t>
    </dgm:pt>
    <dgm:pt modelId="{506367CA-D0DE-4D18-8CF3-F3A4DEB64782}" type="sibTrans" cxnId="{B1BBB0B3-4ED0-4E47-BD28-A6774713E959}">
      <dgm:prSet/>
      <dgm:spPr/>
      <dgm:t>
        <a:bodyPr/>
        <a:lstStyle/>
        <a:p>
          <a:endParaRPr lang="en-US"/>
        </a:p>
      </dgm:t>
    </dgm:pt>
    <dgm:pt modelId="{BF3ADF6A-3526-4172-948E-22F20DC097EC}">
      <dgm:prSet/>
      <dgm:spPr/>
      <dgm:t>
        <a:bodyPr/>
        <a:lstStyle/>
        <a:p>
          <a:r>
            <a:rPr lang="en-US"/>
            <a:t>Fear of bowel movement</a:t>
          </a:r>
        </a:p>
      </dgm:t>
    </dgm:pt>
    <dgm:pt modelId="{738060DA-7519-4E41-89E5-792771213C18}" type="parTrans" cxnId="{AB0B1075-BEFA-43C2-82A3-87B3A2B54047}">
      <dgm:prSet/>
      <dgm:spPr/>
      <dgm:t>
        <a:bodyPr/>
        <a:lstStyle/>
        <a:p>
          <a:endParaRPr lang="en-US"/>
        </a:p>
      </dgm:t>
    </dgm:pt>
    <dgm:pt modelId="{F28EEE5E-5B12-434E-95DC-252A96E4078A}" type="sibTrans" cxnId="{AB0B1075-BEFA-43C2-82A3-87B3A2B54047}">
      <dgm:prSet/>
      <dgm:spPr/>
      <dgm:t>
        <a:bodyPr/>
        <a:lstStyle/>
        <a:p>
          <a:endParaRPr lang="en-US"/>
        </a:p>
      </dgm:t>
    </dgm:pt>
    <dgm:pt modelId="{74D70B55-499C-40DB-AD91-2BF1CFE6B001}">
      <dgm:prSet/>
      <dgm:spPr/>
      <dgm:t>
        <a:bodyPr/>
        <a:lstStyle/>
        <a:p>
          <a:r>
            <a:rPr lang="en-US"/>
            <a:t>Fear of sexual activity</a:t>
          </a:r>
        </a:p>
      </dgm:t>
    </dgm:pt>
    <dgm:pt modelId="{ADE0BD9F-C0FB-46CC-A3B9-5AC519E0B204}" type="parTrans" cxnId="{3D3874EE-B586-43C2-9809-7F8AA7D1245D}">
      <dgm:prSet/>
      <dgm:spPr/>
      <dgm:t>
        <a:bodyPr/>
        <a:lstStyle/>
        <a:p>
          <a:endParaRPr lang="en-US"/>
        </a:p>
      </dgm:t>
    </dgm:pt>
    <dgm:pt modelId="{ADB7EE6B-DCCA-4A15-BE36-AA80DB457CA6}" type="sibTrans" cxnId="{3D3874EE-B586-43C2-9809-7F8AA7D1245D}">
      <dgm:prSet/>
      <dgm:spPr/>
      <dgm:t>
        <a:bodyPr/>
        <a:lstStyle/>
        <a:p>
          <a:endParaRPr lang="en-US"/>
        </a:p>
      </dgm:t>
    </dgm:pt>
    <dgm:pt modelId="{BD12663A-8889-4375-B41B-6AB3CAC19B91}" type="pres">
      <dgm:prSet presAssocID="{C4C4E214-C72A-410A-8501-D83B98417F31}" presName="linear" presStyleCnt="0">
        <dgm:presLayoutVars>
          <dgm:dir/>
          <dgm:animLvl val="lvl"/>
          <dgm:resizeHandles val="exact"/>
        </dgm:presLayoutVars>
      </dgm:prSet>
      <dgm:spPr/>
    </dgm:pt>
    <dgm:pt modelId="{6D492CE4-717B-409D-829B-6C4E4E58AC55}" type="pres">
      <dgm:prSet presAssocID="{1701061A-A0A9-4BF8-9CD2-8557FBDD1BEA}" presName="parentLin" presStyleCnt="0"/>
      <dgm:spPr/>
    </dgm:pt>
    <dgm:pt modelId="{8A388A84-F446-4F95-85FF-F0B36CB81EDB}" type="pres">
      <dgm:prSet presAssocID="{1701061A-A0A9-4BF8-9CD2-8557FBDD1BEA}" presName="parentLeftMargin" presStyleLbl="node1" presStyleIdx="0" presStyleCnt="3"/>
      <dgm:spPr/>
    </dgm:pt>
    <dgm:pt modelId="{D3138D47-A963-4975-BA7A-8C2614F0B966}" type="pres">
      <dgm:prSet presAssocID="{1701061A-A0A9-4BF8-9CD2-8557FBDD1BEA}" presName="parentText" presStyleLbl="node1" presStyleIdx="0" presStyleCnt="3" custLinFactNeighborX="-7407" custLinFactNeighborY="987">
        <dgm:presLayoutVars>
          <dgm:chMax val="0"/>
          <dgm:bulletEnabled val="1"/>
        </dgm:presLayoutVars>
      </dgm:prSet>
      <dgm:spPr/>
    </dgm:pt>
    <dgm:pt modelId="{9CA61D6A-0CEB-485C-AE07-7D7B4F90EB71}" type="pres">
      <dgm:prSet presAssocID="{1701061A-A0A9-4BF8-9CD2-8557FBDD1BEA}" presName="negativeSpace" presStyleCnt="0"/>
      <dgm:spPr/>
    </dgm:pt>
    <dgm:pt modelId="{462FF2C0-6B7A-439D-9B1B-DFF1790CAF55}" type="pres">
      <dgm:prSet presAssocID="{1701061A-A0A9-4BF8-9CD2-8557FBDD1BEA}" presName="childText" presStyleLbl="conFgAcc1" presStyleIdx="0" presStyleCnt="3">
        <dgm:presLayoutVars>
          <dgm:bulletEnabled val="1"/>
        </dgm:presLayoutVars>
      </dgm:prSet>
      <dgm:spPr/>
    </dgm:pt>
    <dgm:pt modelId="{DAF31ED7-B35B-424D-A49F-781D28CBD756}" type="pres">
      <dgm:prSet presAssocID="{506367CA-D0DE-4D18-8CF3-F3A4DEB64782}" presName="spaceBetweenRectangles" presStyleCnt="0"/>
      <dgm:spPr/>
    </dgm:pt>
    <dgm:pt modelId="{A77AF881-B3B0-4E02-8265-B30F90BADB03}" type="pres">
      <dgm:prSet presAssocID="{BF3ADF6A-3526-4172-948E-22F20DC097EC}" presName="parentLin" presStyleCnt="0"/>
      <dgm:spPr/>
    </dgm:pt>
    <dgm:pt modelId="{1FD575FE-694E-401A-94BA-D3EBD4877CEA}" type="pres">
      <dgm:prSet presAssocID="{BF3ADF6A-3526-4172-948E-22F20DC097EC}" presName="parentLeftMargin" presStyleLbl="node1" presStyleIdx="0" presStyleCnt="3"/>
      <dgm:spPr/>
    </dgm:pt>
    <dgm:pt modelId="{EB9B6922-E1B8-4E08-B92C-AB6970BF9D9C}" type="pres">
      <dgm:prSet presAssocID="{BF3ADF6A-3526-4172-948E-22F20DC097EC}" presName="parentText" presStyleLbl="node1" presStyleIdx="1" presStyleCnt="3">
        <dgm:presLayoutVars>
          <dgm:chMax val="0"/>
          <dgm:bulletEnabled val="1"/>
        </dgm:presLayoutVars>
      </dgm:prSet>
      <dgm:spPr/>
    </dgm:pt>
    <dgm:pt modelId="{61FB9E6E-A0A9-470B-A19B-1A0B0A095CF1}" type="pres">
      <dgm:prSet presAssocID="{BF3ADF6A-3526-4172-948E-22F20DC097EC}" presName="negativeSpace" presStyleCnt="0"/>
      <dgm:spPr/>
    </dgm:pt>
    <dgm:pt modelId="{B83A6061-5233-4707-A07F-1ADC537CBFBA}" type="pres">
      <dgm:prSet presAssocID="{BF3ADF6A-3526-4172-948E-22F20DC097EC}" presName="childText" presStyleLbl="conFgAcc1" presStyleIdx="1" presStyleCnt="3">
        <dgm:presLayoutVars>
          <dgm:bulletEnabled val="1"/>
        </dgm:presLayoutVars>
      </dgm:prSet>
      <dgm:spPr/>
    </dgm:pt>
    <dgm:pt modelId="{F0CD9844-318F-4763-938C-3842BE96E052}" type="pres">
      <dgm:prSet presAssocID="{F28EEE5E-5B12-434E-95DC-252A96E4078A}" presName="spaceBetweenRectangles" presStyleCnt="0"/>
      <dgm:spPr/>
    </dgm:pt>
    <dgm:pt modelId="{E8FB52E2-1C6C-4A91-B407-FF10C7EC8B4D}" type="pres">
      <dgm:prSet presAssocID="{74D70B55-499C-40DB-AD91-2BF1CFE6B001}" presName="parentLin" presStyleCnt="0"/>
      <dgm:spPr/>
    </dgm:pt>
    <dgm:pt modelId="{A16E8E07-D752-4893-9CD7-579C1E65532E}" type="pres">
      <dgm:prSet presAssocID="{74D70B55-499C-40DB-AD91-2BF1CFE6B001}" presName="parentLeftMargin" presStyleLbl="node1" presStyleIdx="1" presStyleCnt="3"/>
      <dgm:spPr/>
    </dgm:pt>
    <dgm:pt modelId="{E50846A7-9A04-412D-840F-4E780516C513}" type="pres">
      <dgm:prSet presAssocID="{74D70B55-499C-40DB-AD91-2BF1CFE6B001}" presName="parentText" presStyleLbl="node1" presStyleIdx="2" presStyleCnt="3">
        <dgm:presLayoutVars>
          <dgm:chMax val="0"/>
          <dgm:bulletEnabled val="1"/>
        </dgm:presLayoutVars>
      </dgm:prSet>
      <dgm:spPr/>
    </dgm:pt>
    <dgm:pt modelId="{A6FA9E37-2F13-4486-8A1F-C828CF38CEF8}" type="pres">
      <dgm:prSet presAssocID="{74D70B55-499C-40DB-AD91-2BF1CFE6B001}" presName="negativeSpace" presStyleCnt="0"/>
      <dgm:spPr/>
    </dgm:pt>
    <dgm:pt modelId="{0E0E506E-0524-414A-9707-5B1610872FB2}" type="pres">
      <dgm:prSet presAssocID="{74D70B55-499C-40DB-AD91-2BF1CFE6B001}" presName="childText" presStyleLbl="conFgAcc1" presStyleIdx="2" presStyleCnt="3">
        <dgm:presLayoutVars>
          <dgm:bulletEnabled val="1"/>
        </dgm:presLayoutVars>
      </dgm:prSet>
      <dgm:spPr/>
    </dgm:pt>
  </dgm:ptLst>
  <dgm:cxnLst>
    <dgm:cxn modelId="{D679A25D-F11B-4AB6-ABB4-74880CD6B426}" type="presOf" srcId="{C4C4E214-C72A-410A-8501-D83B98417F31}" destId="{BD12663A-8889-4375-B41B-6AB3CAC19B91}" srcOrd="0" destOrd="0" presId="urn:microsoft.com/office/officeart/2005/8/layout/list1"/>
    <dgm:cxn modelId="{A998CA69-E360-4D1C-B332-4289AEA82EF3}" type="presOf" srcId="{74D70B55-499C-40DB-AD91-2BF1CFE6B001}" destId="{A16E8E07-D752-4893-9CD7-579C1E65532E}" srcOrd="0" destOrd="0" presId="urn:microsoft.com/office/officeart/2005/8/layout/list1"/>
    <dgm:cxn modelId="{A94B006D-0302-44B7-B8CA-9A742441C4E5}" type="presOf" srcId="{BF3ADF6A-3526-4172-948E-22F20DC097EC}" destId="{1FD575FE-694E-401A-94BA-D3EBD4877CEA}" srcOrd="0" destOrd="0" presId="urn:microsoft.com/office/officeart/2005/8/layout/list1"/>
    <dgm:cxn modelId="{AB0B1075-BEFA-43C2-82A3-87B3A2B54047}" srcId="{C4C4E214-C72A-410A-8501-D83B98417F31}" destId="{BF3ADF6A-3526-4172-948E-22F20DC097EC}" srcOrd="1" destOrd="0" parTransId="{738060DA-7519-4E41-89E5-792771213C18}" sibTransId="{F28EEE5E-5B12-434E-95DC-252A96E4078A}"/>
    <dgm:cxn modelId="{12FB45AB-357D-438D-944B-EE32700B0656}" type="presOf" srcId="{1701061A-A0A9-4BF8-9CD2-8557FBDD1BEA}" destId="{D3138D47-A963-4975-BA7A-8C2614F0B966}" srcOrd="1" destOrd="0" presId="urn:microsoft.com/office/officeart/2005/8/layout/list1"/>
    <dgm:cxn modelId="{B1BBB0B3-4ED0-4E47-BD28-A6774713E959}" srcId="{C4C4E214-C72A-410A-8501-D83B98417F31}" destId="{1701061A-A0A9-4BF8-9CD2-8557FBDD1BEA}" srcOrd="0" destOrd="0" parTransId="{190B1A0F-A1A9-4A58-8706-03251C70891A}" sibTransId="{506367CA-D0DE-4D18-8CF3-F3A4DEB64782}"/>
    <dgm:cxn modelId="{48C4B7B9-D72A-4E04-B60C-FADA42532FF2}" type="presOf" srcId="{74D70B55-499C-40DB-AD91-2BF1CFE6B001}" destId="{E50846A7-9A04-412D-840F-4E780516C513}" srcOrd="1" destOrd="0" presId="urn:microsoft.com/office/officeart/2005/8/layout/list1"/>
    <dgm:cxn modelId="{C0CF5FD9-C061-4127-A029-5A64028CB8EE}" type="presOf" srcId="{1701061A-A0A9-4BF8-9CD2-8557FBDD1BEA}" destId="{8A388A84-F446-4F95-85FF-F0B36CB81EDB}" srcOrd="0" destOrd="0" presId="urn:microsoft.com/office/officeart/2005/8/layout/list1"/>
    <dgm:cxn modelId="{3D3874EE-B586-43C2-9809-7F8AA7D1245D}" srcId="{C4C4E214-C72A-410A-8501-D83B98417F31}" destId="{74D70B55-499C-40DB-AD91-2BF1CFE6B001}" srcOrd="2" destOrd="0" parTransId="{ADE0BD9F-C0FB-46CC-A3B9-5AC519E0B204}" sibTransId="{ADB7EE6B-DCCA-4A15-BE36-AA80DB457CA6}"/>
    <dgm:cxn modelId="{3FE40BFF-8850-4B9D-A575-DC59B984E88B}" type="presOf" srcId="{BF3ADF6A-3526-4172-948E-22F20DC097EC}" destId="{EB9B6922-E1B8-4E08-B92C-AB6970BF9D9C}" srcOrd="1" destOrd="0" presId="urn:microsoft.com/office/officeart/2005/8/layout/list1"/>
    <dgm:cxn modelId="{4FD40AB8-5B26-4DE9-AEC2-6D667058F64A}" type="presParOf" srcId="{BD12663A-8889-4375-B41B-6AB3CAC19B91}" destId="{6D492CE4-717B-409D-829B-6C4E4E58AC55}" srcOrd="0" destOrd="0" presId="urn:microsoft.com/office/officeart/2005/8/layout/list1"/>
    <dgm:cxn modelId="{25B9C6FC-466F-44D8-BCAE-15C54E8ED502}" type="presParOf" srcId="{6D492CE4-717B-409D-829B-6C4E4E58AC55}" destId="{8A388A84-F446-4F95-85FF-F0B36CB81EDB}" srcOrd="0" destOrd="0" presId="urn:microsoft.com/office/officeart/2005/8/layout/list1"/>
    <dgm:cxn modelId="{B21748D8-7B94-4B14-806E-C24ACEDF5942}" type="presParOf" srcId="{6D492CE4-717B-409D-829B-6C4E4E58AC55}" destId="{D3138D47-A963-4975-BA7A-8C2614F0B966}" srcOrd="1" destOrd="0" presId="urn:microsoft.com/office/officeart/2005/8/layout/list1"/>
    <dgm:cxn modelId="{7E3ECD28-CC03-42CD-99E9-27F82D323421}" type="presParOf" srcId="{BD12663A-8889-4375-B41B-6AB3CAC19B91}" destId="{9CA61D6A-0CEB-485C-AE07-7D7B4F90EB71}" srcOrd="1" destOrd="0" presId="urn:microsoft.com/office/officeart/2005/8/layout/list1"/>
    <dgm:cxn modelId="{884E8004-5662-4C18-B782-D416926ADC51}" type="presParOf" srcId="{BD12663A-8889-4375-B41B-6AB3CAC19B91}" destId="{462FF2C0-6B7A-439D-9B1B-DFF1790CAF55}" srcOrd="2" destOrd="0" presId="urn:microsoft.com/office/officeart/2005/8/layout/list1"/>
    <dgm:cxn modelId="{E19BA0B3-1A3F-4C62-83A1-521A9EF0BB7F}" type="presParOf" srcId="{BD12663A-8889-4375-B41B-6AB3CAC19B91}" destId="{DAF31ED7-B35B-424D-A49F-781D28CBD756}" srcOrd="3" destOrd="0" presId="urn:microsoft.com/office/officeart/2005/8/layout/list1"/>
    <dgm:cxn modelId="{24DCF7D9-E346-4CA0-B31E-C412530A1415}" type="presParOf" srcId="{BD12663A-8889-4375-B41B-6AB3CAC19B91}" destId="{A77AF881-B3B0-4E02-8265-B30F90BADB03}" srcOrd="4" destOrd="0" presId="urn:microsoft.com/office/officeart/2005/8/layout/list1"/>
    <dgm:cxn modelId="{4C054D85-5C8E-4636-B2BB-380649FF54E9}" type="presParOf" srcId="{A77AF881-B3B0-4E02-8265-B30F90BADB03}" destId="{1FD575FE-694E-401A-94BA-D3EBD4877CEA}" srcOrd="0" destOrd="0" presId="urn:microsoft.com/office/officeart/2005/8/layout/list1"/>
    <dgm:cxn modelId="{46F829F6-73B9-4302-8466-DB6B6DD818BD}" type="presParOf" srcId="{A77AF881-B3B0-4E02-8265-B30F90BADB03}" destId="{EB9B6922-E1B8-4E08-B92C-AB6970BF9D9C}" srcOrd="1" destOrd="0" presId="urn:microsoft.com/office/officeart/2005/8/layout/list1"/>
    <dgm:cxn modelId="{49832B5F-D109-4DD7-BA8C-E294EF28DA81}" type="presParOf" srcId="{BD12663A-8889-4375-B41B-6AB3CAC19B91}" destId="{61FB9E6E-A0A9-470B-A19B-1A0B0A095CF1}" srcOrd="5" destOrd="0" presId="urn:microsoft.com/office/officeart/2005/8/layout/list1"/>
    <dgm:cxn modelId="{D2CD3BBC-155A-4977-A21E-EC9793F9F8ED}" type="presParOf" srcId="{BD12663A-8889-4375-B41B-6AB3CAC19B91}" destId="{B83A6061-5233-4707-A07F-1ADC537CBFBA}" srcOrd="6" destOrd="0" presId="urn:microsoft.com/office/officeart/2005/8/layout/list1"/>
    <dgm:cxn modelId="{C18BF3D9-28FF-490C-ACB2-AC842CC76261}" type="presParOf" srcId="{BD12663A-8889-4375-B41B-6AB3CAC19B91}" destId="{F0CD9844-318F-4763-938C-3842BE96E052}" srcOrd="7" destOrd="0" presId="urn:microsoft.com/office/officeart/2005/8/layout/list1"/>
    <dgm:cxn modelId="{7AA7D223-DE88-4010-8201-E796F12D0DD2}" type="presParOf" srcId="{BD12663A-8889-4375-B41B-6AB3CAC19B91}" destId="{E8FB52E2-1C6C-4A91-B407-FF10C7EC8B4D}" srcOrd="8" destOrd="0" presId="urn:microsoft.com/office/officeart/2005/8/layout/list1"/>
    <dgm:cxn modelId="{F3F3CE9B-CF40-4332-8611-8C226B7E3117}" type="presParOf" srcId="{E8FB52E2-1C6C-4A91-B407-FF10C7EC8B4D}" destId="{A16E8E07-D752-4893-9CD7-579C1E65532E}" srcOrd="0" destOrd="0" presId="urn:microsoft.com/office/officeart/2005/8/layout/list1"/>
    <dgm:cxn modelId="{65D123A6-FF31-42E5-ABA6-D21691C202D0}" type="presParOf" srcId="{E8FB52E2-1C6C-4A91-B407-FF10C7EC8B4D}" destId="{E50846A7-9A04-412D-840F-4E780516C513}" srcOrd="1" destOrd="0" presId="urn:microsoft.com/office/officeart/2005/8/layout/list1"/>
    <dgm:cxn modelId="{1D3ABF3B-4649-4F0A-A25E-3E4240399C77}" type="presParOf" srcId="{BD12663A-8889-4375-B41B-6AB3CAC19B91}" destId="{A6FA9E37-2F13-4486-8A1F-C828CF38CEF8}" srcOrd="9" destOrd="0" presId="urn:microsoft.com/office/officeart/2005/8/layout/list1"/>
    <dgm:cxn modelId="{BC71A116-714D-4791-B030-378DB601ADB2}" type="presParOf" srcId="{BD12663A-8889-4375-B41B-6AB3CAC19B91}" destId="{0E0E506E-0524-414A-9707-5B1610872FB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F5A2B1-DC15-4CA6-AFAE-AC287226FB55}"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0876360C-EA7F-49B2-8D89-3BAB27695885}">
      <dgm:prSet phldrT="[Text]" custT="1"/>
      <dgm:spPr/>
      <dgm:t>
        <a:bodyPr/>
        <a:lstStyle/>
        <a:p>
          <a:r>
            <a:rPr lang="en-US" sz="2800" b="1" i="1" dirty="0">
              <a:solidFill>
                <a:srgbClr val="FFFF00"/>
              </a:solidFill>
            </a:rPr>
            <a:t>Squirt bottle</a:t>
          </a:r>
        </a:p>
      </dgm:t>
    </dgm:pt>
    <dgm:pt modelId="{1D28062C-25AD-4F12-A3A2-CE982D295B04}" type="parTrans" cxnId="{CACD670E-0965-4A20-9392-4D2AB208184B}">
      <dgm:prSet/>
      <dgm:spPr/>
      <dgm:t>
        <a:bodyPr/>
        <a:lstStyle/>
        <a:p>
          <a:endParaRPr lang="en-US"/>
        </a:p>
      </dgm:t>
    </dgm:pt>
    <dgm:pt modelId="{A56AC561-B1E0-40FE-828C-AEF815475943}" type="sibTrans" cxnId="{CACD670E-0965-4A20-9392-4D2AB208184B}">
      <dgm:prSet/>
      <dgm:spPr/>
      <dgm:t>
        <a:bodyPr/>
        <a:lstStyle/>
        <a:p>
          <a:endParaRPr lang="en-US"/>
        </a:p>
      </dgm:t>
    </dgm:pt>
    <dgm:pt modelId="{C811867D-0EFA-46FE-85BE-6254BE471B89}">
      <dgm:prSet phldrT="[Text]" custT="1"/>
      <dgm:spPr/>
      <dgm:t>
        <a:bodyPr/>
        <a:lstStyle/>
        <a:p>
          <a:r>
            <a:rPr lang="en-US" sz="2400" b="1" i="1" dirty="0">
              <a:solidFill>
                <a:schemeClr val="tx1"/>
              </a:solidFill>
            </a:rPr>
            <a:t>Irrigate the perineum with warm water during urination</a:t>
          </a:r>
        </a:p>
      </dgm:t>
    </dgm:pt>
    <dgm:pt modelId="{423CE8D8-C5F6-4517-8AFB-1A322F7309BE}" type="parTrans" cxnId="{8F572640-E57B-403A-A501-36707536D292}">
      <dgm:prSet/>
      <dgm:spPr/>
      <dgm:t>
        <a:bodyPr/>
        <a:lstStyle/>
        <a:p>
          <a:endParaRPr lang="en-US"/>
        </a:p>
      </dgm:t>
    </dgm:pt>
    <dgm:pt modelId="{0597E2CC-A4E7-4D67-821E-2797D072437E}" type="sibTrans" cxnId="{8F572640-E57B-403A-A501-36707536D292}">
      <dgm:prSet/>
      <dgm:spPr/>
      <dgm:t>
        <a:bodyPr/>
        <a:lstStyle/>
        <a:p>
          <a:endParaRPr lang="en-US"/>
        </a:p>
      </dgm:t>
    </dgm:pt>
    <dgm:pt modelId="{4B275B61-E5FF-4F0E-99E0-2D8DF765E674}">
      <dgm:prSet phldrT="[Text]" custT="1"/>
      <dgm:spPr/>
      <dgm:t>
        <a:bodyPr/>
        <a:lstStyle/>
        <a:p>
          <a:r>
            <a:rPr lang="en-US" sz="2400" b="1" i="1" dirty="0">
              <a:solidFill>
                <a:schemeClr val="tx1"/>
              </a:solidFill>
            </a:rPr>
            <a:t>Use the squirt bottle any time she voids</a:t>
          </a:r>
        </a:p>
      </dgm:t>
    </dgm:pt>
    <dgm:pt modelId="{D4E56D21-AB25-48F0-A6B1-E9AA661BE2EA}" type="parTrans" cxnId="{A965EEFE-80F9-4391-9311-FF6E51F06333}">
      <dgm:prSet/>
      <dgm:spPr/>
      <dgm:t>
        <a:bodyPr/>
        <a:lstStyle/>
        <a:p>
          <a:endParaRPr lang="en-US"/>
        </a:p>
      </dgm:t>
    </dgm:pt>
    <dgm:pt modelId="{B11ED3C0-36EA-4C80-B851-12581B3C504D}" type="sibTrans" cxnId="{A965EEFE-80F9-4391-9311-FF6E51F06333}">
      <dgm:prSet/>
      <dgm:spPr/>
      <dgm:t>
        <a:bodyPr/>
        <a:lstStyle/>
        <a:p>
          <a:endParaRPr lang="en-US"/>
        </a:p>
      </dgm:t>
    </dgm:pt>
    <dgm:pt modelId="{78E3EC9C-D704-43CF-B121-CE4B3CC1D1C1}">
      <dgm:prSet phldrT="[Text]" custT="1"/>
      <dgm:spPr/>
      <dgm:t>
        <a:bodyPr/>
        <a:lstStyle/>
        <a:p>
          <a:r>
            <a:rPr lang="en-US" sz="2800" b="1" i="1" dirty="0">
              <a:solidFill>
                <a:srgbClr val="FFC000"/>
              </a:solidFill>
            </a:rPr>
            <a:t>Ice to perineum</a:t>
          </a:r>
        </a:p>
      </dgm:t>
    </dgm:pt>
    <dgm:pt modelId="{EBF68A4C-85F6-4D38-A8C1-65B97BA725B8}" type="parTrans" cxnId="{59A12FB0-A50C-4169-9574-5F7B36A3ABF7}">
      <dgm:prSet/>
      <dgm:spPr/>
      <dgm:t>
        <a:bodyPr/>
        <a:lstStyle/>
        <a:p>
          <a:endParaRPr lang="en-US"/>
        </a:p>
      </dgm:t>
    </dgm:pt>
    <dgm:pt modelId="{F3183DA5-711E-4F5C-A79A-B89941CD8A6F}" type="sibTrans" cxnId="{59A12FB0-A50C-4169-9574-5F7B36A3ABF7}">
      <dgm:prSet/>
      <dgm:spPr/>
      <dgm:t>
        <a:bodyPr/>
        <a:lstStyle/>
        <a:p>
          <a:endParaRPr lang="en-US"/>
        </a:p>
      </dgm:t>
    </dgm:pt>
    <dgm:pt modelId="{C39A055A-3159-42CA-9F20-C1E2B214D489}">
      <dgm:prSet phldrT="[Text]" custT="1"/>
      <dgm:spPr/>
      <dgm:t>
        <a:bodyPr/>
        <a:lstStyle/>
        <a:p>
          <a:r>
            <a:rPr lang="en-US" sz="2400" b="1" i="1" dirty="0">
              <a:solidFill>
                <a:schemeClr val="tx1"/>
              </a:solidFill>
            </a:rPr>
            <a:t>For 24 hours, with warm water soaks to start thereafter</a:t>
          </a:r>
        </a:p>
      </dgm:t>
    </dgm:pt>
    <dgm:pt modelId="{255EA029-61A2-49FF-9335-A1DA35974A3B}" type="parTrans" cxnId="{F1B8B299-5CD4-4FC5-8A3B-9ECA79E4A9E3}">
      <dgm:prSet/>
      <dgm:spPr/>
      <dgm:t>
        <a:bodyPr/>
        <a:lstStyle/>
        <a:p>
          <a:endParaRPr lang="en-US"/>
        </a:p>
      </dgm:t>
    </dgm:pt>
    <dgm:pt modelId="{3F284137-F327-4C04-B9FB-043A029F60E6}" type="sibTrans" cxnId="{F1B8B299-5CD4-4FC5-8A3B-9ECA79E4A9E3}">
      <dgm:prSet/>
      <dgm:spPr/>
      <dgm:t>
        <a:bodyPr/>
        <a:lstStyle/>
        <a:p>
          <a:endParaRPr lang="en-US"/>
        </a:p>
      </dgm:t>
    </dgm:pt>
    <dgm:pt modelId="{0BB5F850-7395-455D-BB1E-CB31A878108C}">
      <dgm:prSet phldrT="[Text]" phldr="1"/>
      <dgm:spPr/>
      <dgm:t>
        <a:bodyPr/>
        <a:lstStyle/>
        <a:p>
          <a:endParaRPr lang="en-US" sz="1900" dirty="0"/>
        </a:p>
      </dgm:t>
    </dgm:pt>
    <dgm:pt modelId="{C876F0C6-0109-4F27-A2FA-14386044C42D}" type="parTrans" cxnId="{6A2C5E63-F257-470C-A691-8617C1203497}">
      <dgm:prSet/>
      <dgm:spPr/>
      <dgm:t>
        <a:bodyPr/>
        <a:lstStyle/>
        <a:p>
          <a:endParaRPr lang="en-US"/>
        </a:p>
      </dgm:t>
    </dgm:pt>
    <dgm:pt modelId="{6A68DE8A-48D4-4389-9B7F-E4D8BCB1AD9E}" type="sibTrans" cxnId="{6A2C5E63-F257-470C-A691-8617C1203497}">
      <dgm:prSet/>
      <dgm:spPr/>
      <dgm:t>
        <a:bodyPr/>
        <a:lstStyle/>
        <a:p>
          <a:endParaRPr lang="en-US"/>
        </a:p>
      </dgm:t>
    </dgm:pt>
    <dgm:pt modelId="{042D6A0C-BC03-452D-A1F6-D43FA752426A}">
      <dgm:prSet phldrT="[Text]" custT="1"/>
      <dgm:spPr/>
      <dgm:t>
        <a:bodyPr/>
        <a:lstStyle/>
        <a:p>
          <a:r>
            <a:rPr lang="en-US" sz="2800" b="1" i="1" dirty="0" err="1"/>
            <a:t>Sitz</a:t>
          </a:r>
          <a:r>
            <a:rPr lang="en-US" sz="2800" b="1" i="1" dirty="0"/>
            <a:t> baths</a:t>
          </a:r>
        </a:p>
      </dgm:t>
    </dgm:pt>
    <dgm:pt modelId="{B811C5F8-99A6-4784-A4AF-6A5E2C7DC62C}" type="parTrans" cxnId="{3B796345-5F4C-4794-A7EB-69AA75BFE36D}">
      <dgm:prSet/>
      <dgm:spPr/>
      <dgm:t>
        <a:bodyPr/>
        <a:lstStyle/>
        <a:p>
          <a:endParaRPr lang="en-US"/>
        </a:p>
      </dgm:t>
    </dgm:pt>
    <dgm:pt modelId="{A65CE02F-A284-4255-BAD2-92505CBF9CBA}" type="sibTrans" cxnId="{3B796345-5F4C-4794-A7EB-69AA75BFE36D}">
      <dgm:prSet/>
      <dgm:spPr/>
      <dgm:t>
        <a:bodyPr/>
        <a:lstStyle/>
        <a:p>
          <a:endParaRPr lang="en-US"/>
        </a:p>
      </dgm:t>
    </dgm:pt>
    <dgm:pt modelId="{5714DF53-F3DE-4F93-A50A-86DA74EA8622}">
      <dgm:prSet phldrT="[Text]"/>
      <dgm:spPr/>
      <dgm:t>
        <a:bodyPr/>
        <a:lstStyle/>
        <a:p>
          <a:r>
            <a:rPr lang="en-US" sz="1900" b="1" i="1" dirty="0">
              <a:solidFill>
                <a:schemeClr val="tx1"/>
              </a:solidFill>
            </a:rPr>
            <a:t>Warm shallow bath that bathes the perineum and buttocks</a:t>
          </a:r>
        </a:p>
      </dgm:t>
    </dgm:pt>
    <dgm:pt modelId="{6B507BCF-FFEC-4B80-B6FA-BF818BBB9CE8}" type="parTrans" cxnId="{049830DA-EE6C-47ED-AADF-F0AC48BE5913}">
      <dgm:prSet/>
      <dgm:spPr/>
      <dgm:t>
        <a:bodyPr/>
        <a:lstStyle/>
        <a:p>
          <a:endParaRPr lang="en-US"/>
        </a:p>
      </dgm:t>
    </dgm:pt>
    <dgm:pt modelId="{42177337-9EA5-42BE-9D37-8803EC39D29F}" type="sibTrans" cxnId="{049830DA-EE6C-47ED-AADF-F0AC48BE5913}">
      <dgm:prSet/>
      <dgm:spPr/>
      <dgm:t>
        <a:bodyPr/>
        <a:lstStyle/>
        <a:p>
          <a:endParaRPr lang="en-US"/>
        </a:p>
      </dgm:t>
    </dgm:pt>
    <dgm:pt modelId="{5C8ECC4F-9789-4890-8192-879CD14B4AC6}">
      <dgm:prSet phldrT="[Text]"/>
      <dgm:spPr/>
      <dgm:t>
        <a:bodyPr/>
        <a:lstStyle/>
        <a:p>
          <a:r>
            <a:rPr lang="en-US" sz="1900" b="1" i="1" dirty="0">
              <a:solidFill>
                <a:schemeClr val="tx1"/>
              </a:solidFill>
            </a:rPr>
            <a:t>Five minutes in duration</a:t>
          </a:r>
        </a:p>
      </dgm:t>
    </dgm:pt>
    <dgm:pt modelId="{D2036E87-AACF-4FCE-B832-F7CEC15B9CED}" type="parTrans" cxnId="{D838C85B-59D7-4E8D-B8DC-DCA90DB333D1}">
      <dgm:prSet/>
      <dgm:spPr/>
      <dgm:t>
        <a:bodyPr/>
        <a:lstStyle/>
        <a:p>
          <a:endParaRPr lang="en-US"/>
        </a:p>
      </dgm:t>
    </dgm:pt>
    <dgm:pt modelId="{FDFD9524-6FD8-4EC6-B5DD-566D6B274635}" type="sibTrans" cxnId="{D838C85B-59D7-4E8D-B8DC-DCA90DB333D1}">
      <dgm:prSet/>
      <dgm:spPr/>
      <dgm:t>
        <a:bodyPr/>
        <a:lstStyle/>
        <a:p>
          <a:endParaRPr lang="en-US"/>
        </a:p>
      </dgm:t>
    </dgm:pt>
    <dgm:pt modelId="{0A75FA08-86E1-4781-BA19-5ED21904D18A}">
      <dgm:prSet phldrT="[Text]"/>
      <dgm:spPr/>
      <dgm:t>
        <a:bodyPr/>
        <a:lstStyle/>
        <a:p>
          <a:r>
            <a:rPr lang="en-US" sz="1900" b="1" i="1" dirty="0">
              <a:solidFill>
                <a:schemeClr val="tx1"/>
              </a:solidFill>
            </a:rPr>
            <a:t>For a frequency of four times daily, or after any bowel movement</a:t>
          </a:r>
        </a:p>
      </dgm:t>
    </dgm:pt>
    <dgm:pt modelId="{6F8D0DA4-2412-4997-B79B-7DE1ECD48A26}" type="parTrans" cxnId="{211A319B-58D4-48B0-B201-F43ABCE43E81}">
      <dgm:prSet/>
      <dgm:spPr/>
      <dgm:t>
        <a:bodyPr/>
        <a:lstStyle/>
        <a:p>
          <a:endParaRPr lang="en-US"/>
        </a:p>
      </dgm:t>
    </dgm:pt>
    <dgm:pt modelId="{4D5B7990-703D-49B9-B7AC-0E783DF7A2BE}" type="sibTrans" cxnId="{211A319B-58D4-48B0-B201-F43ABCE43E81}">
      <dgm:prSet/>
      <dgm:spPr/>
      <dgm:t>
        <a:bodyPr/>
        <a:lstStyle/>
        <a:p>
          <a:endParaRPr lang="en-US"/>
        </a:p>
      </dgm:t>
    </dgm:pt>
    <dgm:pt modelId="{6A493AA7-4E82-4D71-B286-AF6A421D05F7}" type="pres">
      <dgm:prSet presAssocID="{2DF5A2B1-DC15-4CA6-AFAE-AC287226FB55}" presName="linear" presStyleCnt="0">
        <dgm:presLayoutVars>
          <dgm:dir/>
          <dgm:resizeHandles val="exact"/>
        </dgm:presLayoutVars>
      </dgm:prSet>
      <dgm:spPr/>
    </dgm:pt>
    <dgm:pt modelId="{7A4C4644-FE31-4339-A685-682C6B81938B}" type="pres">
      <dgm:prSet presAssocID="{0876360C-EA7F-49B2-8D89-3BAB27695885}" presName="comp" presStyleCnt="0"/>
      <dgm:spPr/>
    </dgm:pt>
    <dgm:pt modelId="{322E5D9E-C80D-4818-983C-1DAFDF583D35}" type="pres">
      <dgm:prSet presAssocID="{0876360C-EA7F-49B2-8D89-3BAB27695885}" presName="box" presStyleLbl="node1" presStyleIdx="0" presStyleCnt="3"/>
      <dgm:spPr/>
    </dgm:pt>
    <dgm:pt modelId="{DF0C5AF4-0E83-4916-9D5A-2DB0A06798C6}" type="pres">
      <dgm:prSet presAssocID="{0876360C-EA7F-49B2-8D89-3BAB27695885}" presName="img" presStyleLbl="fgImgPlace1" presStyleIdx="0" presStyleCnt="3"/>
      <dgm:spPr>
        <a:blipFill rotWithShape="1">
          <a:blip xmlns:r="http://schemas.openxmlformats.org/officeDocument/2006/relationships" r:embed="rId1"/>
          <a:srcRect/>
          <a:stretch>
            <a:fillRect t="-9000" b="-9000"/>
          </a:stretch>
        </a:blipFill>
      </dgm:spPr>
    </dgm:pt>
    <dgm:pt modelId="{B178061E-5EF4-4339-BB54-CFE22B00229C}" type="pres">
      <dgm:prSet presAssocID="{0876360C-EA7F-49B2-8D89-3BAB27695885}" presName="text" presStyleLbl="node1" presStyleIdx="0" presStyleCnt="3">
        <dgm:presLayoutVars>
          <dgm:bulletEnabled val="1"/>
        </dgm:presLayoutVars>
      </dgm:prSet>
      <dgm:spPr/>
    </dgm:pt>
    <dgm:pt modelId="{A2B7CBBA-1F5A-4A96-B5F9-67C711151C36}" type="pres">
      <dgm:prSet presAssocID="{A56AC561-B1E0-40FE-828C-AEF815475943}" presName="spacer" presStyleCnt="0"/>
      <dgm:spPr/>
    </dgm:pt>
    <dgm:pt modelId="{C93BDD64-DBBC-4A41-B14E-46B50170A73F}" type="pres">
      <dgm:prSet presAssocID="{78E3EC9C-D704-43CF-B121-CE4B3CC1D1C1}" presName="comp" presStyleCnt="0"/>
      <dgm:spPr/>
    </dgm:pt>
    <dgm:pt modelId="{09B11C3B-5E14-4D0A-BAE8-5E95186B5627}" type="pres">
      <dgm:prSet presAssocID="{78E3EC9C-D704-43CF-B121-CE4B3CC1D1C1}" presName="box" presStyleLbl="node1" presStyleIdx="1" presStyleCnt="3"/>
      <dgm:spPr/>
    </dgm:pt>
    <dgm:pt modelId="{542B45E3-23B5-4D2E-9FF9-B5D768EE45F5}" type="pres">
      <dgm:prSet presAssocID="{78E3EC9C-D704-43CF-B121-CE4B3CC1D1C1}" presName="img" presStyleLbl="fgImgPlace1" presStyleIdx="1" presStyleCnt="3"/>
      <dgm:spPr>
        <a:blipFill rotWithShape="1">
          <a:blip xmlns:r="http://schemas.openxmlformats.org/officeDocument/2006/relationships" r:embed="rId2"/>
          <a:srcRect/>
          <a:stretch>
            <a:fillRect t="-9000" b="-9000"/>
          </a:stretch>
        </a:blipFill>
      </dgm:spPr>
    </dgm:pt>
    <dgm:pt modelId="{D46109DB-1BED-4DB2-8887-E74AD2305136}" type="pres">
      <dgm:prSet presAssocID="{78E3EC9C-D704-43CF-B121-CE4B3CC1D1C1}" presName="text" presStyleLbl="node1" presStyleIdx="1" presStyleCnt="3">
        <dgm:presLayoutVars>
          <dgm:bulletEnabled val="1"/>
        </dgm:presLayoutVars>
      </dgm:prSet>
      <dgm:spPr/>
    </dgm:pt>
    <dgm:pt modelId="{B0897C71-E426-4B7A-9793-39D35D77CC49}" type="pres">
      <dgm:prSet presAssocID="{F3183DA5-711E-4F5C-A79A-B89941CD8A6F}" presName="spacer" presStyleCnt="0"/>
      <dgm:spPr/>
    </dgm:pt>
    <dgm:pt modelId="{7CC37863-5250-4BE0-8AB1-B624CF9BF1CE}" type="pres">
      <dgm:prSet presAssocID="{042D6A0C-BC03-452D-A1F6-D43FA752426A}" presName="comp" presStyleCnt="0"/>
      <dgm:spPr/>
    </dgm:pt>
    <dgm:pt modelId="{B20050DD-0B79-45F6-89B6-D88691EBB5E8}" type="pres">
      <dgm:prSet presAssocID="{042D6A0C-BC03-452D-A1F6-D43FA752426A}" presName="box" presStyleLbl="node1" presStyleIdx="2" presStyleCnt="3"/>
      <dgm:spPr/>
    </dgm:pt>
    <dgm:pt modelId="{6BF56B4C-CF02-4E39-9F69-CCC8C89A50E0}" type="pres">
      <dgm:prSet presAssocID="{042D6A0C-BC03-452D-A1F6-D43FA752426A}" presName="img" presStyleLbl="fgImgPlace1" presStyleIdx="2" presStyleCnt="3"/>
      <dgm:spPr>
        <a:blipFill rotWithShape="1">
          <a:blip xmlns:r="http://schemas.openxmlformats.org/officeDocument/2006/relationships" r:embed="rId3"/>
          <a:srcRect/>
          <a:stretch>
            <a:fillRect l="-30000" r="-30000"/>
          </a:stretch>
        </a:blipFill>
      </dgm:spPr>
    </dgm:pt>
    <dgm:pt modelId="{A19D7EF2-42F0-470E-ADC1-4569B85C371D}" type="pres">
      <dgm:prSet presAssocID="{042D6A0C-BC03-452D-A1F6-D43FA752426A}" presName="text" presStyleLbl="node1" presStyleIdx="2" presStyleCnt="3">
        <dgm:presLayoutVars>
          <dgm:bulletEnabled val="1"/>
        </dgm:presLayoutVars>
      </dgm:prSet>
      <dgm:spPr/>
    </dgm:pt>
  </dgm:ptLst>
  <dgm:cxnLst>
    <dgm:cxn modelId="{00E22808-B2C3-4DCE-9D64-9B88FBFDE69C}" type="presOf" srcId="{5714DF53-F3DE-4F93-A50A-86DA74EA8622}" destId="{B20050DD-0B79-45F6-89B6-D88691EBB5E8}" srcOrd="0" destOrd="1" presId="urn:microsoft.com/office/officeart/2005/8/layout/vList4"/>
    <dgm:cxn modelId="{CACD670E-0965-4A20-9392-4D2AB208184B}" srcId="{2DF5A2B1-DC15-4CA6-AFAE-AC287226FB55}" destId="{0876360C-EA7F-49B2-8D89-3BAB27695885}" srcOrd="0" destOrd="0" parTransId="{1D28062C-25AD-4F12-A3A2-CE982D295B04}" sibTransId="{A56AC561-B1E0-40FE-828C-AEF815475943}"/>
    <dgm:cxn modelId="{F62FE111-8341-4A64-9450-A38F92C95267}" type="presOf" srcId="{042D6A0C-BC03-452D-A1F6-D43FA752426A}" destId="{A19D7EF2-42F0-470E-ADC1-4569B85C371D}" srcOrd="1" destOrd="0" presId="urn:microsoft.com/office/officeart/2005/8/layout/vList4"/>
    <dgm:cxn modelId="{69994D15-D1F1-42D6-8D41-9E02E2001264}" type="presOf" srcId="{0BB5F850-7395-455D-BB1E-CB31A878108C}" destId="{09B11C3B-5E14-4D0A-BAE8-5E95186B5627}" srcOrd="0" destOrd="2" presId="urn:microsoft.com/office/officeart/2005/8/layout/vList4"/>
    <dgm:cxn modelId="{24FCC719-BE6F-44D9-BE17-B72270EB2005}" type="presOf" srcId="{5714DF53-F3DE-4F93-A50A-86DA74EA8622}" destId="{A19D7EF2-42F0-470E-ADC1-4569B85C371D}" srcOrd="1" destOrd="1" presId="urn:microsoft.com/office/officeart/2005/8/layout/vList4"/>
    <dgm:cxn modelId="{20EF5B23-C1B2-4774-8100-1EA73B58793D}" type="presOf" srcId="{78E3EC9C-D704-43CF-B121-CE4B3CC1D1C1}" destId="{09B11C3B-5E14-4D0A-BAE8-5E95186B5627}" srcOrd="0" destOrd="0" presId="urn:microsoft.com/office/officeart/2005/8/layout/vList4"/>
    <dgm:cxn modelId="{41473937-966A-4172-95A6-12888AB2B952}" type="presOf" srcId="{0876360C-EA7F-49B2-8D89-3BAB27695885}" destId="{B178061E-5EF4-4339-BB54-CFE22B00229C}" srcOrd="1" destOrd="0" presId="urn:microsoft.com/office/officeart/2005/8/layout/vList4"/>
    <dgm:cxn modelId="{20581A3A-7E24-40A8-8EF9-E90863EA58D4}" type="presOf" srcId="{042D6A0C-BC03-452D-A1F6-D43FA752426A}" destId="{B20050DD-0B79-45F6-89B6-D88691EBB5E8}" srcOrd="0" destOrd="0" presId="urn:microsoft.com/office/officeart/2005/8/layout/vList4"/>
    <dgm:cxn modelId="{8157F33B-B239-4DD6-809F-0567CCCFABF1}" type="presOf" srcId="{2DF5A2B1-DC15-4CA6-AFAE-AC287226FB55}" destId="{6A493AA7-4E82-4D71-B286-AF6A421D05F7}" srcOrd="0" destOrd="0" presId="urn:microsoft.com/office/officeart/2005/8/layout/vList4"/>
    <dgm:cxn modelId="{E82E643E-2853-4E5B-85DC-BBCC40A61480}" type="presOf" srcId="{C39A055A-3159-42CA-9F20-C1E2B214D489}" destId="{D46109DB-1BED-4DB2-8887-E74AD2305136}" srcOrd="1" destOrd="1" presId="urn:microsoft.com/office/officeart/2005/8/layout/vList4"/>
    <dgm:cxn modelId="{0929383F-2A07-4E90-8224-39870E0E4A42}" type="presOf" srcId="{4B275B61-E5FF-4F0E-99E0-2D8DF765E674}" destId="{B178061E-5EF4-4339-BB54-CFE22B00229C}" srcOrd="1" destOrd="2" presId="urn:microsoft.com/office/officeart/2005/8/layout/vList4"/>
    <dgm:cxn modelId="{8F572640-E57B-403A-A501-36707536D292}" srcId="{0876360C-EA7F-49B2-8D89-3BAB27695885}" destId="{C811867D-0EFA-46FE-85BE-6254BE471B89}" srcOrd="0" destOrd="0" parTransId="{423CE8D8-C5F6-4517-8AFB-1A322F7309BE}" sibTransId="{0597E2CC-A4E7-4D67-821E-2797D072437E}"/>
    <dgm:cxn modelId="{D838C85B-59D7-4E8D-B8DC-DCA90DB333D1}" srcId="{042D6A0C-BC03-452D-A1F6-D43FA752426A}" destId="{5C8ECC4F-9789-4890-8192-879CD14B4AC6}" srcOrd="1" destOrd="0" parTransId="{D2036E87-AACF-4FCE-B832-F7CEC15B9CED}" sibTransId="{FDFD9524-6FD8-4EC6-B5DD-566D6B274635}"/>
    <dgm:cxn modelId="{6A2C5E63-F257-470C-A691-8617C1203497}" srcId="{78E3EC9C-D704-43CF-B121-CE4B3CC1D1C1}" destId="{0BB5F850-7395-455D-BB1E-CB31A878108C}" srcOrd="1" destOrd="0" parTransId="{C876F0C6-0109-4F27-A2FA-14386044C42D}" sibTransId="{6A68DE8A-48D4-4389-9B7F-E4D8BCB1AD9E}"/>
    <dgm:cxn modelId="{3B796345-5F4C-4794-A7EB-69AA75BFE36D}" srcId="{2DF5A2B1-DC15-4CA6-AFAE-AC287226FB55}" destId="{042D6A0C-BC03-452D-A1F6-D43FA752426A}" srcOrd="2" destOrd="0" parTransId="{B811C5F8-99A6-4784-A4AF-6A5E2C7DC62C}" sibTransId="{A65CE02F-A284-4255-BAD2-92505CBF9CBA}"/>
    <dgm:cxn modelId="{E1A8DF6D-2969-4164-AF19-53D4D0D51F4B}" type="presOf" srcId="{C39A055A-3159-42CA-9F20-C1E2B214D489}" destId="{09B11C3B-5E14-4D0A-BAE8-5E95186B5627}" srcOrd="0" destOrd="1" presId="urn:microsoft.com/office/officeart/2005/8/layout/vList4"/>
    <dgm:cxn modelId="{2841BF7A-BEF3-4270-9CCD-DE4E7E9DA85C}" type="presOf" srcId="{0876360C-EA7F-49B2-8D89-3BAB27695885}" destId="{322E5D9E-C80D-4818-983C-1DAFDF583D35}" srcOrd="0" destOrd="0" presId="urn:microsoft.com/office/officeart/2005/8/layout/vList4"/>
    <dgm:cxn modelId="{5EB3157C-90E4-4DBF-B479-7793113FECBB}" type="presOf" srcId="{0A75FA08-86E1-4781-BA19-5ED21904D18A}" destId="{A19D7EF2-42F0-470E-ADC1-4569B85C371D}" srcOrd="1" destOrd="3" presId="urn:microsoft.com/office/officeart/2005/8/layout/vList4"/>
    <dgm:cxn modelId="{ED2BB286-79E7-4E5E-B62D-09D966F5EA61}" type="presOf" srcId="{5C8ECC4F-9789-4890-8192-879CD14B4AC6}" destId="{A19D7EF2-42F0-470E-ADC1-4569B85C371D}" srcOrd="1" destOrd="2" presId="urn:microsoft.com/office/officeart/2005/8/layout/vList4"/>
    <dgm:cxn modelId="{BB78488B-9948-4BFF-8DF7-4FBCF1E5D751}" type="presOf" srcId="{C811867D-0EFA-46FE-85BE-6254BE471B89}" destId="{B178061E-5EF4-4339-BB54-CFE22B00229C}" srcOrd="1" destOrd="1" presId="urn:microsoft.com/office/officeart/2005/8/layout/vList4"/>
    <dgm:cxn modelId="{F1B8B299-5CD4-4FC5-8A3B-9ECA79E4A9E3}" srcId="{78E3EC9C-D704-43CF-B121-CE4B3CC1D1C1}" destId="{C39A055A-3159-42CA-9F20-C1E2B214D489}" srcOrd="0" destOrd="0" parTransId="{255EA029-61A2-49FF-9335-A1DA35974A3B}" sibTransId="{3F284137-F327-4C04-B9FB-043A029F60E6}"/>
    <dgm:cxn modelId="{211A319B-58D4-48B0-B201-F43ABCE43E81}" srcId="{042D6A0C-BC03-452D-A1F6-D43FA752426A}" destId="{0A75FA08-86E1-4781-BA19-5ED21904D18A}" srcOrd="2" destOrd="0" parTransId="{6F8D0DA4-2412-4997-B79B-7DE1ECD48A26}" sibTransId="{4D5B7990-703D-49B9-B7AC-0E783DF7A2BE}"/>
    <dgm:cxn modelId="{63CD1BAD-3CD7-4B7D-B044-195F5308650E}" type="presOf" srcId="{5C8ECC4F-9789-4890-8192-879CD14B4AC6}" destId="{B20050DD-0B79-45F6-89B6-D88691EBB5E8}" srcOrd="0" destOrd="2" presId="urn:microsoft.com/office/officeart/2005/8/layout/vList4"/>
    <dgm:cxn modelId="{59A12FB0-A50C-4169-9574-5F7B36A3ABF7}" srcId="{2DF5A2B1-DC15-4CA6-AFAE-AC287226FB55}" destId="{78E3EC9C-D704-43CF-B121-CE4B3CC1D1C1}" srcOrd="1" destOrd="0" parTransId="{EBF68A4C-85F6-4D38-A8C1-65B97BA725B8}" sibTransId="{F3183DA5-711E-4F5C-A79A-B89941CD8A6F}"/>
    <dgm:cxn modelId="{59E315BE-CEE0-41E0-919E-B8F2625278FD}" type="presOf" srcId="{4B275B61-E5FF-4F0E-99E0-2D8DF765E674}" destId="{322E5D9E-C80D-4818-983C-1DAFDF583D35}" srcOrd="0" destOrd="2" presId="urn:microsoft.com/office/officeart/2005/8/layout/vList4"/>
    <dgm:cxn modelId="{FFBEF2BF-4BC6-4003-8868-393029670FDA}" type="presOf" srcId="{78E3EC9C-D704-43CF-B121-CE4B3CC1D1C1}" destId="{D46109DB-1BED-4DB2-8887-E74AD2305136}" srcOrd="1" destOrd="0" presId="urn:microsoft.com/office/officeart/2005/8/layout/vList4"/>
    <dgm:cxn modelId="{049830DA-EE6C-47ED-AADF-F0AC48BE5913}" srcId="{042D6A0C-BC03-452D-A1F6-D43FA752426A}" destId="{5714DF53-F3DE-4F93-A50A-86DA74EA8622}" srcOrd="0" destOrd="0" parTransId="{6B507BCF-FFEC-4B80-B6FA-BF818BBB9CE8}" sibTransId="{42177337-9EA5-42BE-9D37-8803EC39D29F}"/>
    <dgm:cxn modelId="{385052DC-1076-47E2-AB80-074A8EA486E7}" type="presOf" srcId="{0A75FA08-86E1-4781-BA19-5ED21904D18A}" destId="{B20050DD-0B79-45F6-89B6-D88691EBB5E8}" srcOrd="0" destOrd="3" presId="urn:microsoft.com/office/officeart/2005/8/layout/vList4"/>
    <dgm:cxn modelId="{56BF02E3-416C-4B12-9073-A8A0D9C62B83}" type="presOf" srcId="{0BB5F850-7395-455D-BB1E-CB31A878108C}" destId="{D46109DB-1BED-4DB2-8887-E74AD2305136}" srcOrd="1" destOrd="2" presId="urn:microsoft.com/office/officeart/2005/8/layout/vList4"/>
    <dgm:cxn modelId="{5642AEE9-CFEF-4219-ADD2-FE511EAA96B2}" type="presOf" srcId="{C811867D-0EFA-46FE-85BE-6254BE471B89}" destId="{322E5D9E-C80D-4818-983C-1DAFDF583D35}" srcOrd="0" destOrd="1" presId="urn:microsoft.com/office/officeart/2005/8/layout/vList4"/>
    <dgm:cxn modelId="{A965EEFE-80F9-4391-9311-FF6E51F06333}" srcId="{0876360C-EA7F-49B2-8D89-3BAB27695885}" destId="{4B275B61-E5FF-4F0E-99E0-2D8DF765E674}" srcOrd="1" destOrd="0" parTransId="{D4E56D21-AB25-48F0-A6B1-E9AA661BE2EA}" sibTransId="{B11ED3C0-36EA-4C80-B851-12581B3C504D}"/>
    <dgm:cxn modelId="{1C5EABA7-F038-43AB-85D4-B1573F1C7CDB}" type="presParOf" srcId="{6A493AA7-4E82-4D71-B286-AF6A421D05F7}" destId="{7A4C4644-FE31-4339-A685-682C6B81938B}" srcOrd="0" destOrd="0" presId="urn:microsoft.com/office/officeart/2005/8/layout/vList4"/>
    <dgm:cxn modelId="{3AB22464-0C4E-464F-A035-0B046F6BC485}" type="presParOf" srcId="{7A4C4644-FE31-4339-A685-682C6B81938B}" destId="{322E5D9E-C80D-4818-983C-1DAFDF583D35}" srcOrd="0" destOrd="0" presId="urn:microsoft.com/office/officeart/2005/8/layout/vList4"/>
    <dgm:cxn modelId="{6E717BF9-8629-46E2-8554-0D2EF66802C1}" type="presParOf" srcId="{7A4C4644-FE31-4339-A685-682C6B81938B}" destId="{DF0C5AF4-0E83-4916-9D5A-2DB0A06798C6}" srcOrd="1" destOrd="0" presId="urn:microsoft.com/office/officeart/2005/8/layout/vList4"/>
    <dgm:cxn modelId="{F1DA9514-FFBE-42A9-9904-C573C5CD6BC8}" type="presParOf" srcId="{7A4C4644-FE31-4339-A685-682C6B81938B}" destId="{B178061E-5EF4-4339-BB54-CFE22B00229C}" srcOrd="2" destOrd="0" presId="urn:microsoft.com/office/officeart/2005/8/layout/vList4"/>
    <dgm:cxn modelId="{20DA95E8-6A69-475E-B001-1548CD6B5841}" type="presParOf" srcId="{6A493AA7-4E82-4D71-B286-AF6A421D05F7}" destId="{A2B7CBBA-1F5A-4A96-B5F9-67C711151C36}" srcOrd="1" destOrd="0" presId="urn:microsoft.com/office/officeart/2005/8/layout/vList4"/>
    <dgm:cxn modelId="{BF8DA05A-72AC-45F9-866C-6BFAB1B9BD6B}" type="presParOf" srcId="{6A493AA7-4E82-4D71-B286-AF6A421D05F7}" destId="{C93BDD64-DBBC-4A41-B14E-46B50170A73F}" srcOrd="2" destOrd="0" presId="urn:microsoft.com/office/officeart/2005/8/layout/vList4"/>
    <dgm:cxn modelId="{092F7369-F7A6-4B7E-8D82-607232C7466B}" type="presParOf" srcId="{C93BDD64-DBBC-4A41-B14E-46B50170A73F}" destId="{09B11C3B-5E14-4D0A-BAE8-5E95186B5627}" srcOrd="0" destOrd="0" presId="urn:microsoft.com/office/officeart/2005/8/layout/vList4"/>
    <dgm:cxn modelId="{D39E8F64-A334-4184-A882-97D17818C3E6}" type="presParOf" srcId="{C93BDD64-DBBC-4A41-B14E-46B50170A73F}" destId="{542B45E3-23B5-4D2E-9FF9-B5D768EE45F5}" srcOrd="1" destOrd="0" presId="urn:microsoft.com/office/officeart/2005/8/layout/vList4"/>
    <dgm:cxn modelId="{8DA5B887-26A8-4CE3-B189-1DF49AA2D6F0}" type="presParOf" srcId="{C93BDD64-DBBC-4A41-B14E-46B50170A73F}" destId="{D46109DB-1BED-4DB2-8887-E74AD2305136}" srcOrd="2" destOrd="0" presId="urn:microsoft.com/office/officeart/2005/8/layout/vList4"/>
    <dgm:cxn modelId="{D0E5891F-6EF8-4C99-8C5A-4692A7218399}" type="presParOf" srcId="{6A493AA7-4E82-4D71-B286-AF6A421D05F7}" destId="{B0897C71-E426-4B7A-9793-39D35D77CC49}" srcOrd="3" destOrd="0" presId="urn:microsoft.com/office/officeart/2005/8/layout/vList4"/>
    <dgm:cxn modelId="{F7363DF8-A97A-4717-8A21-D41EC07AB13F}" type="presParOf" srcId="{6A493AA7-4E82-4D71-B286-AF6A421D05F7}" destId="{7CC37863-5250-4BE0-8AB1-B624CF9BF1CE}" srcOrd="4" destOrd="0" presId="urn:microsoft.com/office/officeart/2005/8/layout/vList4"/>
    <dgm:cxn modelId="{3EAA8ADE-B9FB-45B4-A526-4F8C05728189}" type="presParOf" srcId="{7CC37863-5250-4BE0-8AB1-B624CF9BF1CE}" destId="{B20050DD-0B79-45F6-89B6-D88691EBB5E8}" srcOrd="0" destOrd="0" presId="urn:microsoft.com/office/officeart/2005/8/layout/vList4"/>
    <dgm:cxn modelId="{F6FE1F02-6D13-4401-86D0-708E1D66A2E8}" type="presParOf" srcId="{7CC37863-5250-4BE0-8AB1-B624CF9BF1CE}" destId="{6BF56B4C-CF02-4E39-9F69-CCC8C89A50E0}" srcOrd="1" destOrd="0" presId="urn:microsoft.com/office/officeart/2005/8/layout/vList4"/>
    <dgm:cxn modelId="{D9D51691-0A58-4586-B275-A375234AB93C}" type="presParOf" srcId="{7CC37863-5250-4BE0-8AB1-B624CF9BF1CE}" destId="{A19D7EF2-42F0-470E-ADC1-4569B85C371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5C303A5-B37D-4EDA-B439-51FB3C130A63}"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US"/>
        </a:p>
      </dgm:t>
    </dgm:pt>
    <dgm:pt modelId="{DFA6915E-10D2-42AA-9B7B-A94E65598B96}">
      <dgm:prSet phldrT="[Text]"/>
      <dgm:spPr/>
      <dgm:t>
        <a:bodyPr/>
        <a:lstStyle/>
        <a:p>
          <a:r>
            <a:rPr lang="en-US" b="1" i="1" dirty="0">
              <a:solidFill>
                <a:srgbClr val="00B0F0"/>
              </a:solidFill>
            </a:rPr>
            <a:t>Topical treatments</a:t>
          </a:r>
        </a:p>
      </dgm:t>
    </dgm:pt>
    <dgm:pt modelId="{9436C5CE-3A8C-4EE5-AE79-BA67413ED981}" type="parTrans" cxnId="{3A87E7DF-76CE-4B63-861F-3773BB971F41}">
      <dgm:prSet/>
      <dgm:spPr/>
      <dgm:t>
        <a:bodyPr/>
        <a:lstStyle/>
        <a:p>
          <a:endParaRPr lang="en-US"/>
        </a:p>
      </dgm:t>
    </dgm:pt>
    <dgm:pt modelId="{BA7154E0-DBD8-48FA-A263-0E3137CDFDFA}" type="sibTrans" cxnId="{3A87E7DF-76CE-4B63-861F-3773BB971F41}">
      <dgm:prSet/>
      <dgm:spPr/>
      <dgm:t>
        <a:bodyPr/>
        <a:lstStyle/>
        <a:p>
          <a:endParaRPr lang="en-US"/>
        </a:p>
      </dgm:t>
    </dgm:pt>
    <dgm:pt modelId="{8355253A-0A00-404B-A9BA-18A66CD04B02}">
      <dgm:prSet phldrT="[Text]"/>
      <dgm:spPr/>
      <dgm:t>
        <a:bodyPr/>
        <a:lstStyle/>
        <a:p>
          <a:r>
            <a:rPr lang="en-US" dirty="0"/>
            <a:t>Ice packs or other cooling agents</a:t>
          </a:r>
        </a:p>
      </dgm:t>
    </dgm:pt>
    <dgm:pt modelId="{51319B3C-34B7-4D11-A74F-DEE7C9E55509}" type="parTrans" cxnId="{88245170-0E21-46FA-BAD9-C07A6927B5CE}">
      <dgm:prSet/>
      <dgm:spPr/>
      <dgm:t>
        <a:bodyPr/>
        <a:lstStyle/>
        <a:p>
          <a:endParaRPr lang="en-US"/>
        </a:p>
      </dgm:t>
    </dgm:pt>
    <dgm:pt modelId="{F009F1E0-B611-4F96-B123-ECFF07963C5E}" type="sibTrans" cxnId="{88245170-0E21-46FA-BAD9-C07A6927B5CE}">
      <dgm:prSet/>
      <dgm:spPr/>
      <dgm:t>
        <a:bodyPr/>
        <a:lstStyle/>
        <a:p>
          <a:endParaRPr lang="en-US"/>
        </a:p>
      </dgm:t>
    </dgm:pt>
    <dgm:pt modelId="{E4D17C81-A50F-42DF-A018-B802D138F25C}">
      <dgm:prSet phldrT="[Text]"/>
      <dgm:spPr/>
      <dgm:t>
        <a:bodyPr/>
        <a:lstStyle/>
        <a:p>
          <a:r>
            <a:rPr lang="en-US" dirty="0"/>
            <a:t>Witch hazel pads (hamamelis water)</a:t>
          </a:r>
        </a:p>
      </dgm:t>
    </dgm:pt>
    <dgm:pt modelId="{C6EE7CA5-AB11-423E-8A33-8F0FC71DB536}" type="parTrans" cxnId="{C9CBE6C5-762C-4BEF-AFC3-A0B3597B911F}">
      <dgm:prSet/>
      <dgm:spPr/>
      <dgm:t>
        <a:bodyPr/>
        <a:lstStyle/>
        <a:p>
          <a:endParaRPr lang="en-US"/>
        </a:p>
      </dgm:t>
    </dgm:pt>
    <dgm:pt modelId="{2ED64683-29AE-41A8-B17F-2D6576628DA4}" type="sibTrans" cxnId="{C9CBE6C5-762C-4BEF-AFC3-A0B3597B911F}">
      <dgm:prSet/>
      <dgm:spPr/>
      <dgm:t>
        <a:bodyPr/>
        <a:lstStyle/>
        <a:p>
          <a:endParaRPr lang="en-US"/>
        </a:p>
      </dgm:t>
    </dgm:pt>
    <dgm:pt modelId="{74DD4A94-6232-4F6A-B554-161EBCB72F64}">
      <dgm:prSet phldrT="[Text]"/>
      <dgm:spPr/>
      <dgm:t>
        <a:bodyPr/>
        <a:lstStyle/>
        <a:p>
          <a:r>
            <a:rPr lang="en-US" b="1" i="1" dirty="0">
              <a:solidFill>
                <a:srgbClr val="FFC000"/>
              </a:solidFill>
            </a:rPr>
            <a:t>Topical anesthetics</a:t>
          </a:r>
        </a:p>
      </dgm:t>
    </dgm:pt>
    <dgm:pt modelId="{4A063DA0-2087-47D0-8E59-7791F4B806D9}" type="parTrans" cxnId="{6D71AB61-8C61-45CE-943D-839DEE9324FC}">
      <dgm:prSet/>
      <dgm:spPr/>
      <dgm:t>
        <a:bodyPr/>
        <a:lstStyle/>
        <a:p>
          <a:endParaRPr lang="en-US"/>
        </a:p>
      </dgm:t>
    </dgm:pt>
    <dgm:pt modelId="{A69EFB70-AF4C-46BE-B3CA-F7DD1263524B}" type="sibTrans" cxnId="{6D71AB61-8C61-45CE-943D-839DEE9324FC}">
      <dgm:prSet/>
      <dgm:spPr/>
      <dgm:t>
        <a:bodyPr/>
        <a:lstStyle/>
        <a:p>
          <a:endParaRPr lang="en-US"/>
        </a:p>
      </dgm:t>
    </dgm:pt>
    <dgm:pt modelId="{5F1D1D2B-216B-4561-B36E-E962DD8D23A6}">
      <dgm:prSet phldrT="[Text]"/>
      <dgm:spPr/>
      <dgm:t>
        <a:bodyPr/>
        <a:lstStyle/>
        <a:p>
          <a:r>
            <a:rPr lang="en-US" dirty="0"/>
            <a:t>Benzocaine spray</a:t>
          </a:r>
        </a:p>
      </dgm:t>
    </dgm:pt>
    <dgm:pt modelId="{552AC1CC-EB94-4471-9B33-7F0804DA26A3}" type="parTrans" cxnId="{008A48C5-8F4A-4D99-A8A6-97CBA607DD60}">
      <dgm:prSet/>
      <dgm:spPr/>
      <dgm:t>
        <a:bodyPr/>
        <a:lstStyle/>
        <a:p>
          <a:endParaRPr lang="en-US"/>
        </a:p>
      </dgm:t>
    </dgm:pt>
    <dgm:pt modelId="{C365F0C2-B668-40FD-9274-751BEAB0E39C}" type="sibTrans" cxnId="{008A48C5-8F4A-4D99-A8A6-97CBA607DD60}">
      <dgm:prSet/>
      <dgm:spPr/>
      <dgm:t>
        <a:bodyPr/>
        <a:lstStyle/>
        <a:p>
          <a:endParaRPr lang="en-US"/>
        </a:p>
      </dgm:t>
    </dgm:pt>
    <dgm:pt modelId="{085B45BD-7E00-4F13-A7D2-437898AE7BB5}">
      <dgm:prSet phldrT="[Text]"/>
      <dgm:spPr/>
      <dgm:t>
        <a:bodyPr/>
        <a:lstStyle/>
        <a:p>
          <a:r>
            <a:rPr lang="en-US" dirty="0"/>
            <a:t>Skin moisturizers</a:t>
          </a:r>
        </a:p>
      </dgm:t>
    </dgm:pt>
    <dgm:pt modelId="{1054DC6B-14F3-47C9-A1B1-E0E60E44BE54}" type="parTrans" cxnId="{C97A70A0-4364-445E-B85B-B9418AD5618F}">
      <dgm:prSet/>
      <dgm:spPr/>
      <dgm:t>
        <a:bodyPr/>
        <a:lstStyle/>
        <a:p>
          <a:endParaRPr lang="en-US"/>
        </a:p>
      </dgm:t>
    </dgm:pt>
    <dgm:pt modelId="{47A88479-0641-42E1-B475-0B3A289F4F64}" type="sibTrans" cxnId="{C97A70A0-4364-445E-B85B-B9418AD5618F}">
      <dgm:prSet/>
      <dgm:spPr/>
      <dgm:t>
        <a:bodyPr/>
        <a:lstStyle/>
        <a:p>
          <a:endParaRPr lang="en-US"/>
        </a:p>
      </dgm:t>
    </dgm:pt>
    <dgm:pt modelId="{AB4403E4-CCC8-447E-8ACB-6193378DAC09}">
      <dgm:prSet phldrT="[Text]"/>
      <dgm:spPr/>
      <dgm:t>
        <a:bodyPr/>
        <a:lstStyle/>
        <a:p>
          <a:r>
            <a:rPr lang="en-US" b="1" i="1" dirty="0">
              <a:solidFill>
                <a:srgbClr val="4D9A26"/>
              </a:solidFill>
            </a:rPr>
            <a:t>Oral analgesics</a:t>
          </a:r>
        </a:p>
      </dgm:t>
    </dgm:pt>
    <dgm:pt modelId="{7319159B-2E01-4B81-9068-8AC4F62319B5}" type="parTrans" cxnId="{838F8356-5E34-4662-8981-E2DEB1322819}">
      <dgm:prSet/>
      <dgm:spPr/>
      <dgm:t>
        <a:bodyPr/>
        <a:lstStyle/>
        <a:p>
          <a:endParaRPr lang="en-US"/>
        </a:p>
      </dgm:t>
    </dgm:pt>
    <dgm:pt modelId="{0B93039F-E0CF-4B07-8722-3DA0B4ED7670}" type="sibTrans" cxnId="{838F8356-5E34-4662-8981-E2DEB1322819}">
      <dgm:prSet/>
      <dgm:spPr/>
      <dgm:t>
        <a:bodyPr/>
        <a:lstStyle/>
        <a:p>
          <a:endParaRPr lang="en-US"/>
        </a:p>
      </dgm:t>
    </dgm:pt>
    <dgm:pt modelId="{10BF5B3D-9217-4309-BF2B-F8701F6C40E1}">
      <dgm:prSet phldrT="[Text]"/>
      <dgm:spPr/>
      <dgm:t>
        <a:bodyPr/>
        <a:lstStyle/>
        <a:p>
          <a:r>
            <a:rPr lang="en-US" dirty="0"/>
            <a:t>NSAIDs</a:t>
          </a:r>
          <a:r>
            <a:rPr lang="fa-IR" dirty="0"/>
            <a:t> :</a:t>
          </a:r>
          <a:r>
            <a:rPr lang="en-US" dirty="0"/>
            <a:t>oral ibuprofen 600 mg every 6 hours</a:t>
          </a:r>
        </a:p>
      </dgm:t>
    </dgm:pt>
    <dgm:pt modelId="{81431582-2DA5-4B54-B6FC-E3339C97EA1E}" type="parTrans" cxnId="{C5D5E9F1-EC7A-42CE-BC17-8DB091CC245D}">
      <dgm:prSet/>
      <dgm:spPr/>
      <dgm:t>
        <a:bodyPr/>
        <a:lstStyle/>
        <a:p>
          <a:endParaRPr lang="en-US"/>
        </a:p>
      </dgm:t>
    </dgm:pt>
    <dgm:pt modelId="{825B6D44-8492-45DD-8CDC-AE0C02BD325D}" type="sibTrans" cxnId="{C5D5E9F1-EC7A-42CE-BC17-8DB091CC245D}">
      <dgm:prSet/>
      <dgm:spPr/>
      <dgm:t>
        <a:bodyPr/>
        <a:lstStyle/>
        <a:p>
          <a:endParaRPr lang="en-US"/>
        </a:p>
      </dgm:t>
    </dgm:pt>
    <dgm:pt modelId="{EBDCC0C2-61B4-4456-BFD0-6335A9224141}">
      <dgm:prSet phldrT="[Text]"/>
      <dgm:spPr/>
      <dgm:t>
        <a:bodyPr/>
        <a:lstStyle/>
        <a:p>
          <a:r>
            <a:rPr lang="en-US" dirty="0"/>
            <a:t>Acetaminophen</a:t>
          </a:r>
          <a:r>
            <a:rPr lang="fa-IR" dirty="0"/>
            <a:t> :</a:t>
          </a:r>
          <a:r>
            <a:rPr lang="en-US" dirty="0"/>
            <a:t>650 mg every 6 hours</a:t>
          </a:r>
        </a:p>
      </dgm:t>
    </dgm:pt>
    <dgm:pt modelId="{8B91BF60-254D-4DD7-8D9F-6A8DC5D8C217}" type="parTrans" cxnId="{B9560E46-78AD-46D3-BCE3-1B33D548124C}">
      <dgm:prSet/>
      <dgm:spPr/>
      <dgm:t>
        <a:bodyPr/>
        <a:lstStyle/>
        <a:p>
          <a:endParaRPr lang="en-US"/>
        </a:p>
      </dgm:t>
    </dgm:pt>
    <dgm:pt modelId="{04A9CBA5-A969-4BE5-8E63-75A55D196836}" type="sibTrans" cxnId="{B9560E46-78AD-46D3-BCE3-1B33D548124C}">
      <dgm:prSet/>
      <dgm:spPr/>
      <dgm:t>
        <a:bodyPr/>
        <a:lstStyle/>
        <a:p>
          <a:endParaRPr lang="en-US"/>
        </a:p>
      </dgm:t>
    </dgm:pt>
    <dgm:pt modelId="{552EA337-A7C4-4D17-94D9-177FE85EE9DE}">
      <dgm:prSet phldrT="[Text]"/>
      <dgm:spPr/>
      <dgm:t>
        <a:bodyPr/>
        <a:lstStyle/>
        <a:p>
          <a:r>
            <a:rPr lang="en-US" dirty="0"/>
            <a:t>Aspirin</a:t>
          </a:r>
        </a:p>
      </dgm:t>
    </dgm:pt>
    <dgm:pt modelId="{3443946D-7433-49ED-93F5-CA70320FB3D6}" type="parTrans" cxnId="{CF18CB52-7172-442D-AFA5-C9C83D6C6FA4}">
      <dgm:prSet/>
      <dgm:spPr/>
      <dgm:t>
        <a:bodyPr/>
        <a:lstStyle/>
        <a:p>
          <a:endParaRPr lang="en-US"/>
        </a:p>
      </dgm:t>
    </dgm:pt>
    <dgm:pt modelId="{BFE3FE88-83AF-4335-BFD5-67F3A30DC3E1}" type="sibTrans" cxnId="{CF18CB52-7172-442D-AFA5-C9C83D6C6FA4}">
      <dgm:prSet/>
      <dgm:spPr/>
      <dgm:t>
        <a:bodyPr/>
        <a:lstStyle/>
        <a:p>
          <a:endParaRPr lang="en-US"/>
        </a:p>
      </dgm:t>
    </dgm:pt>
    <dgm:pt modelId="{D8FFBB16-C17A-4173-AFCF-2707574311D6}">
      <dgm:prSet phldrT="[Text]"/>
      <dgm:spPr/>
      <dgm:t>
        <a:bodyPr/>
        <a:lstStyle/>
        <a:p>
          <a:r>
            <a:rPr lang="en-US" dirty="0"/>
            <a:t>Opioid analgesics</a:t>
          </a:r>
        </a:p>
      </dgm:t>
    </dgm:pt>
    <dgm:pt modelId="{2C0B4B50-FDA6-40DD-9923-4ED559DA605B}" type="parTrans" cxnId="{A39D4EF3-6E8F-4702-B3D8-390971E6012F}">
      <dgm:prSet/>
      <dgm:spPr/>
      <dgm:t>
        <a:bodyPr/>
        <a:lstStyle/>
        <a:p>
          <a:endParaRPr lang="en-US"/>
        </a:p>
      </dgm:t>
    </dgm:pt>
    <dgm:pt modelId="{678CDCB4-CBEE-45D5-87C9-F98B5C4168A2}" type="sibTrans" cxnId="{A39D4EF3-6E8F-4702-B3D8-390971E6012F}">
      <dgm:prSet/>
      <dgm:spPr/>
      <dgm:t>
        <a:bodyPr/>
        <a:lstStyle/>
        <a:p>
          <a:endParaRPr lang="en-US"/>
        </a:p>
      </dgm:t>
    </dgm:pt>
    <dgm:pt modelId="{BFC8D3AF-BD18-4D51-8A8D-EB9901FCFC59}" type="pres">
      <dgm:prSet presAssocID="{45C303A5-B37D-4EDA-B439-51FB3C130A63}" presName="linear" presStyleCnt="0">
        <dgm:presLayoutVars>
          <dgm:dir/>
          <dgm:resizeHandles val="exact"/>
        </dgm:presLayoutVars>
      </dgm:prSet>
      <dgm:spPr/>
    </dgm:pt>
    <dgm:pt modelId="{34F43CCE-EDFE-4BF4-A985-3AE2459472F7}" type="pres">
      <dgm:prSet presAssocID="{DFA6915E-10D2-42AA-9B7B-A94E65598B96}" presName="comp" presStyleCnt="0"/>
      <dgm:spPr/>
    </dgm:pt>
    <dgm:pt modelId="{1FC4B448-72ED-444E-A6ED-EB217127DD98}" type="pres">
      <dgm:prSet presAssocID="{DFA6915E-10D2-42AA-9B7B-A94E65598B96}" presName="box" presStyleLbl="node1" presStyleIdx="0" presStyleCnt="3"/>
      <dgm:spPr/>
    </dgm:pt>
    <dgm:pt modelId="{EE102002-A013-42DF-A548-19A4C12F50FF}" type="pres">
      <dgm:prSet presAssocID="{DFA6915E-10D2-42AA-9B7B-A94E65598B96}" presName="img" presStyleLbl="fgImgPlace1" presStyleIdx="0" presStyleCnt="3"/>
      <dgm:spPr>
        <a:blipFill rotWithShape="1">
          <a:blip xmlns:r="http://schemas.openxmlformats.org/officeDocument/2006/relationships" r:embed="rId1"/>
          <a:srcRect/>
          <a:stretch>
            <a:fillRect t="-8000" b="-8000"/>
          </a:stretch>
        </a:blipFill>
      </dgm:spPr>
    </dgm:pt>
    <dgm:pt modelId="{FD3DA413-601C-4383-9600-C27B6FECDAA8}" type="pres">
      <dgm:prSet presAssocID="{DFA6915E-10D2-42AA-9B7B-A94E65598B96}" presName="text" presStyleLbl="node1" presStyleIdx="0" presStyleCnt="3">
        <dgm:presLayoutVars>
          <dgm:bulletEnabled val="1"/>
        </dgm:presLayoutVars>
      </dgm:prSet>
      <dgm:spPr/>
    </dgm:pt>
    <dgm:pt modelId="{957D39BC-412E-406B-A25E-1555CEE5586C}" type="pres">
      <dgm:prSet presAssocID="{BA7154E0-DBD8-48FA-A263-0E3137CDFDFA}" presName="spacer" presStyleCnt="0"/>
      <dgm:spPr/>
    </dgm:pt>
    <dgm:pt modelId="{3C58932A-8FDF-4DAA-AA44-EE3EF2A2F455}" type="pres">
      <dgm:prSet presAssocID="{74DD4A94-6232-4F6A-B554-161EBCB72F64}" presName="comp" presStyleCnt="0"/>
      <dgm:spPr/>
    </dgm:pt>
    <dgm:pt modelId="{6D420CC4-9695-45E8-8C6F-57D67CD9F1C5}" type="pres">
      <dgm:prSet presAssocID="{74DD4A94-6232-4F6A-B554-161EBCB72F64}" presName="box" presStyleLbl="node1" presStyleIdx="1" presStyleCnt="3"/>
      <dgm:spPr/>
    </dgm:pt>
    <dgm:pt modelId="{6B7030BD-5B2A-4FB9-9B8F-A06B77DD2A0C}" type="pres">
      <dgm:prSet presAssocID="{74DD4A94-6232-4F6A-B554-161EBCB72F64}" presName="img" presStyleLbl="fgImgPlace1" presStyleIdx="1" presStyleCnt="3"/>
      <dgm:spPr>
        <a:blipFill rotWithShape="1">
          <a:blip xmlns:r="http://schemas.openxmlformats.org/officeDocument/2006/relationships" r:embed="rId2"/>
          <a:srcRect/>
          <a:stretch>
            <a:fillRect t="-1000" b="-1000"/>
          </a:stretch>
        </a:blipFill>
      </dgm:spPr>
    </dgm:pt>
    <dgm:pt modelId="{BCA858DB-4E9C-440F-9A55-D7268EED4BD7}" type="pres">
      <dgm:prSet presAssocID="{74DD4A94-6232-4F6A-B554-161EBCB72F64}" presName="text" presStyleLbl="node1" presStyleIdx="1" presStyleCnt="3">
        <dgm:presLayoutVars>
          <dgm:bulletEnabled val="1"/>
        </dgm:presLayoutVars>
      </dgm:prSet>
      <dgm:spPr/>
    </dgm:pt>
    <dgm:pt modelId="{F600586A-D9C2-43D7-BC1B-D03456232E0E}" type="pres">
      <dgm:prSet presAssocID="{A69EFB70-AF4C-46BE-B3CA-F7DD1263524B}" presName="spacer" presStyleCnt="0"/>
      <dgm:spPr/>
    </dgm:pt>
    <dgm:pt modelId="{370004FB-2CD4-4AE1-B7FA-2D93880DDB93}" type="pres">
      <dgm:prSet presAssocID="{AB4403E4-CCC8-447E-8ACB-6193378DAC09}" presName="comp" presStyleCnt="0"/>
      <dgm:spPr/>
    </dgm:pt>
    <dgm:pt modelId="{13BBD7DD-26CD-4D49-803F-51B3B0FD360C}" type="pres">
      <dgm:prSet presAssocID="{AB4403E4-CCC8-447E-8ACB-6193378DAC09}" presName="box" presStyleLbl="node1" presStyleIdx="2" presStyleCnt="3"/>
      <dgm:spPr/>
    </dgm:pt>
    <dgm:pt modelId="{F7E65BEB-38EA-45B9-BF33-AAA61DB1C4A4}" type="pres">
      <dgm:prSet presAssocID="{AB4403E4-CCC8-447E-8ACB-6193378DAC09}" presName="img" presStyleLbl="fgImgPlace1" presStyleIdx="2" presStyleCnt="3"/>
      <dgm:spPr>
        <a:blipFill rotWithShape="1">
          <a:blip xmlns:r="http://schemas.openxmlformats.org/officeDocument/2006/relationships" r:embed="rId3"/>
          <a:srcRect/>
          <a:stretch>
            <a:fillRect l="-30000" r="-30000"/>
          </a:stretch>
        </a:blipFill>
      </dgm:spPr>
    </dgm:pt>
    <dgm:pt modelId="{DA6C2288-9498-4800-B14A-1B81354EB28A}" type="pres">
      <dgm:prSet presAssocID="{AB4403E4-CCC8-447E-8ACB-6193378DAC09}" presName="text" presStyleLbl="node1" presStyleIdx="2" presStyleCnt="3">
        <dgm:presLayoutVars>
          <dgm:bulletEnabled val="1"/>
        </dgm:presLayoutVars>
      </dgm:prSet>
      <dgm:spPr/>
    </dgm:pt>
  </dgm:ptLst>
  <dgm:cxnLst>
    <dgm:cxn modelId="{BC62A000-F249-4886-ABBB-61534A6CEAC9}" type="presOf" srcId="{74DD4A94-6232-4F6A-B554-161EBCB72F64}" destId="{BCA858DB-4E9C-440F-9A55-D7268EED4BD7}" srcOrd="1" destOrd="0" presId="urn:microsoft.com/office/officeart/2005/8/layout/vList4"/>
    <dgm:cxn modelId="{95572605-16C6-4DF1-8791-2426E501F6D6}" type="presOf" srcId="{AB4403E4-CCC8-447E-8ACB-6193378DAC09}" destId="{DA6C2288-9498-4800-B14A-1B81354EB28A}" srcOrd="1" destOrd="0" presId="urn:microsoft.com/office/officeart/2005/8/layout/vList4"/>
    <dgm:cxn modelId="{E03E8319-6189-4287-86BB-9ECE97EB7060}" type="presOf" srcId="{AB4403E4-CCC8-447E-8ACB-6193378DAC09}" destId="{13BBD7DD-26CD-4D49-803F-51B3B0FD360C}" srcOrd="0" destOrd="0" presId="urn:microsoft.com/office/officeart/2005/8/layout/vList4"/>
    <dgm:cxn modelId="{4F6A3F23-6E2F-4D88-B7C5-2131B04C8801}" type="presOf" srcId="{8355253A-0A00-404B-A9BA-18A66CD04B02}" destId="{1FC4B448-72ED-444E-A6ED-EB217127DD98}" srcOrd="0" destOrd="1" presId="urn:microsoft.com/office/officeart/2005/8/layout/vList4"/>
    <dgm:cxn modelId="{E3E9D926-57BD-4058-BCE2-13BF8BA48743}" type="presOf" srcId="{45C303A5-B37D-4EDA-B439-51FB3C130A63}" destId="{BFC8D3AF-BD18-4D51-8A8D-EB9901FCFC59}" srcOrd="0" destOrd="0" presId="urn:microsoft.com/office/officeart/2005/8/layout/vList4"/>
    <dgm:cxn modelId="{668B8937-C2BD-4079-9A54-93250A917A72}" type="presOf" srcId="{552EA337-A7C4-4D17-94D9-177FE85EE9DE}" destId="{13BBD7DD-26CD-4D49-803F-51B3B0FD360C}" srcOrd="0" destOrd="3" presId="urn:microsoft.com/office/officeart/2005/8/layout/vList4"/>
    <dgm:cxn modelId="{ABB65A41-5B9B-429F-A8CA-15AA2A46D5F2}" type="presOf" srcId="{8355253A-0A00-404B-A9BA-18A66CD04B02}" destId="{FD3DA413-601C-4383-9600-C27B6FECDAA8}" srcOrd="1" destOrd="1" presId="urn:microsoft.com/office/officeart/2005/8/layout/vList4"/>
    <dgm:cxn modelId="{6D71AB61-8C61-45CE-943D-839DEE9324FC}" srcId="{45C303A5-B37D-4EDA-B439-51FB3C130A63}" destId="{74DD4A94-6232-4F6A-B554-161EBCB72F64}" srcOrd="1" destOrd="0" parTransId="{4A063DA0-2087-47D0-8E59-7791F4B806D9}" sibTransId="{A69EFB70-AF4C-46BE-B3CA-F7DD1263524B}"/>
    <dgm:cxn modelId="{34478642-F497-4EA4-AA35-FFBA328012D5}" type="presOf" srcId="{D8FFBB16-C17A-4173-AFCF-2707574311D6}" destId="{13BBD7DD-26CD-4D49-803F-51B3B0FD360C}" srcOrd="0" destOrd="4" presId="urn:microsoft.com/office/officeart/2005/8/layout/vList4"/>
    <dgm:cxn modelId="{B9560E46-78AD-46D3-BCE3-1B33D548124C}" srcId="{AB4403E4-CCC8-447E-8ACB-6193378DAC09}" destId="{EBDCC0C2-61B4-4456-BFD0-6335A9224141}" srcOrd="1" destOrd="0" parTransId="{8B91BF60-254D-4DD7-8D9F-6A8DC5D8C217}" sibTransId="{04A9CBA5-A969-4BE5-8E63-75A55D196836}"/>
    <dgm:cxn modelId="{3FBE9C67-4E8E-471C-9E07-1A7AE5100304}" type="presOf" srcId="{DFA6915E-10D2-42AA-9B7B-A94E65598B96}" destId="{1FC4B448-72ED-444E-A6ED-EB217127DD98}" srcOrd="0" destOrd="0" presId="urn:microsoft.com/office/officeart/2005/8/layout/vList4"/>
    <dgm:cxn modelId="{C014336B-7D42-4C5C-8F8F-5E9BD1358185}" type="presOf" srcId="{EBDCC0C2-61B4-4456-BFD0-6335A9224141}" destId="{13BBD7DD-26CD-4D49-803F-51B3B0FD360C}" srcOrd="0" destOrd="2" presId="urn:microsoft.com/office/officeart/2005/8/layout/vList4"/>
    <dgm:cxn modelId="{17D3F04B-241F-46A4-BCAE-A22B7F13A95E}" type="presOf" srcId="{085B45BD-7E00-4F13-A7D2-437898AE7BB5}" destId="{6D420CC4-9695-45E8-8C6F-57D67CD9F1C5}" srcOrd="0" destOrd="2" presId="urn:microsoft.com/office/officeart/2005/8/layout/vList4"/>
    <dgm:cxn modelId="{88245170-0E21-46FA-BAD9-C07A6927B5CE}" srcId="{DFA6915E-10D2-42AA-9B7B-A94E65598B96}" destId="{8355253A-0A00-404B-A9BA-18A66CD04B02}" srcOrd="0" destOrd="0" parTransId="{51319B3C-34B7-4D11-A74F-DEE7C9E55509}" sibTransId="{F009F1E0-B611-4F96-B123-ECFF07963C5E}"/>
    <dgm:cxn modelId="{72E19072-D991-45FA-9976-64573510BE75}" type="presOf" srcId="{085B45BD-7E00-4F13-A7D2-437898AE7BB5}" destId="{BCA858DB-4E9C-440F-9A55-D7268EED4BD7}" srcOrd="1" destOrd="2" presId="urn:microsoft.com/office/officeart/2005/8/layout/vList4"/>
    <dgm:cxn modelId="{CF18CB52-7172-442D-AFA5-C9C83D6C6FA4}" srcId="{AB4403E4-CCC8-447E-8ACB-6193378DAC09}" destId="{552EA337-A7C4-4D17-94D9-177FE85EE9DE}" srcOrd="2" destOrd="0" parTransId="{3443946D-7433-49ED-93F5-CA70320FB3D6}" sibTransId="{BFE3FE88-83AF-4335-BFD5-67F3A30DC3E1}"/>
    <dgm:cxn modelId="{EAC77973-3E6C-4BE0-975E-67266C178D1D}" type="presOf" srcId="{5F1D1D2B-216B-4561-B36E-E962DD8D23A6}" destId="{BCA858DB-4E9C-440F-9A55-D7268EED4BD7}" srcOrd="1" destOrd="1" presId="urn:microsoft.com/office/officeart/2005/8/layout/vList4"/>
    <dgm:cxn modelId="{838F8356-5E34-4662-8981-E2DEB1322819}" srcId="{45C303A5-B37D-4EDA-B439-51FB3C130A63}" destId="{AB4403E4-CCC8-447E-8ACB-6193378DAC09}" srcOrd="2" destOrd="0" parTransId="{7319159B-2E01-4B81-9068-8AC4F62319B5}" sibTransId="{0B93039F-E0CF-4B07-8722-3DA0B4ED7670}"/>
    <dgm:cxn modelId="{CA87277B-1FF2-4738-8976-3EC75D511D36}" type="presOf" srcId="{5F1D1D2B-216B-4561-B36E-E962DD8D23A6}" destId="{6D420CC4-9695-45E8-8C6F-57D67CD9F1C5}" srcOrd="0" destOrd="1" presId="urn:microsoft.com/office/officeart/2005/8/layout/vList4"/>
    <dgm:cxn modelId="{B5837589-30D5-4731-8040-21221CFA1DE7}" type="presOf" srcId="{10BF5B3D-9217-4309-BF2B-F8701F6C40E1}" destId="{DA6C2288-9498-4800-B14A-1B81354EB28A}" srcOrd="1" destOrd="1" presId="urn:microsoft.com/office/officeart/2005/8/layout/vList4"/>
    <dgm:cxn modelId="{B71AFF9A-3AF3-4D0E-8A0C-2C2D89018E7D}" type="presOf" srcId="{E4D17C81-A50F-42DF-A018-B802D138F25C}" destId="{1FC4B448-72ED-444E-A6ED-EB217127DD98}" srcOrd="0" destOrd="2" presId="urn:microsoft.com/office/officeart/2005/8/layout/vList4"/>
    <dgm:cxn modelId="{A408529E-C78D-4544-B233-15E59EEB7274}" type="presOf" srcId="{74DD4A94-6232-4F6A-B554-161EBCB72F64}" destId="{6D420CC4-9695-45E8-8C6F-57D67CD9F1C5}" srcOrd="0" destOrd="0" presId="urn:microsoft.com/office/officeart/2005/8/layout/vList4"/>
    <dgm:cxn modelId="{C97A70A0-4364-445E-B85B-B9418AD5618F}" srcId="{74DD4A94-6232-4F6A-B554-161EBCB72F64}" destId="{085B45BD-7E00-4F13-A7D2-437898AE7BB5}" srcOrd="1" destOrd="0" parTransId="{1054DC6B-14F3-47C9-A1B1-E0E60E44BE54}" sibTransId="{47A88479-0641-42E1-B475-0B3A289F4F64}"/>
    <dgm:cxn modelId="{E1DBC8A4-0D98-433F-B288-C72E3E46921F}" type="presOf" srcId="{10BF5B3D-9217-4309-BF2B-F8701F6C40E1}" destId="{13BBD7DD-26CD-4D49-803F-51B3B0FD360C}" srcOrd="0" destOrd="1" presId="urn:microsoft.com/office/officeart/2005/8/layout/vList4"/>
    <dgm:cxn modelId="{008A48C5-8F4A-4D99-A8A6-97CBA607DD60}" srcId="{74DD4A94-6232-4F6A-B554-161EBCB72F64}" destId="{5F1D1D2B-216B-4561-B36E-E962DD8D23A6}" srcOrd="0" destOrd="0" parTransId="{552AC1CC-EB94-4471-9B33-7F0804DA26A3}" sibTransId="{C365F0C2-B668-40FD-9274-751BEAB0E39C}"/>
    <dgm:cxn modelId="{C9CBE6C5-762C-4BEF-AFC3-A0B3597B911F}" srcId="{DFA6915E-10D2-42AA-9B7B-A94E65598B96}" destId="{E4D17C81-A50F-42DF-A018-B802D138F25C}" srcOrd="1" destOrd="0" parTransId="{C6EE7CA5-AB11-423E-8A33-8F0FC71DB536}" sibTransId="{2ED64683-29AE-41A8-B17F-2D6576628DA4}"/>
    <dgm:cxn modelId="{B789D3C6-75D3-4B62-9FC3-40BB6AA6FA32}" type="presOf" srcId="{E4D17C81-A50F-42DF-A018-B802D138F25C}" destId="{FD3DA413-601C-4383-9600-C27B6FECDAA8}" srcOrd="1" destOrd="2" presId="urn:microsoft.com/office/officeart/2005/8/layout/vList4"/>
    <dgm:cxn modelId="{F960BACC-FB7D-420B-B6F8-08837BA0BEE6}" type="presOf" srcId="{DFA6915E-10D2-42AA-9B7B-A94E65598B96}" destId="{FD3DA413-601C-4383-9600-C27B6FECDAA8}" srcOrd="1" destOrd="0" presId="urn:microsoft.com/office/officeart/2005/8/layout/vList4"/>
    <dgm:cxn modelId="{3A87E7DF-76CE-4B63-861F-3773BB971F41}" srcId="{45C303A5-B37D-4EDA-B439-51FB3C130A63}" destId="{DFA6915E-10D2-42AA-9B7B-A94E65598B96}" srcOrd="0" destOrd="0" parTransId="{9436C5CE-3A8C-4EE5-AE79-BA67413ED981}" sibTransId="{BA7154E0-DBD8-48FA-A263-0E3137CDFDFA}"/>
    <dgm:cxn modelId="{0DD68DE2-7CD4-404E-8C19-7738E553A41C}" type="presOf" srcId="{EBDCC0C2-61B4-4456-BFD0-6335A9224141}" destId="{DA6C2288-9498-4800-B14A-1B81354EB28A}" srcOrd="1" destOrd="2" presId="urn:microsoft.com/office/officeart/2005/8/layout/vList4"/>
    <dgm:cxn modelId="{DD4675E7-D109-48C9-A0D6-89420CA36DBC}" type="presOf" srcId="{552EA337-A7C4-4D17-94D9-177FE85EE9DE}" destId="{DA6C2288-9498-4800-B14A-1B81354EB28A}" srcOrd="1" destOrd="3" presId="urn:microsoft.com/office/officeart/2005/8/layout/vList4"/>
    <dgm:cxn modelId="{C5D5E9F1-EC7A-42CE-BC17-8DB091CC245D}" srcId="{AB4403E4-CCC8-447E-8ACB-6193378DAC09}" destId="{10BF5B3D-9217-4309-BF2B-F8701F6C40E1}" srcOrd="0" destOrd="0" parTransId="{81431582-2DA5-4B54-B6FC-E3339C97EA1E}" sibTransId="{825B6D44-8492-45DD-8CDC-AE0C02BD325D}"/>
    <dgm:cxn modelId="{A39D4EF3-6E8F-4702-B3D8-390971E6012F}" srcId="{AB4403E4-CCC8-447E-8ACB-6193378DAC09}" destId="{D8FFBB16-C17A-4173-AFCF-2707574311D6}" srcOrd="3" destOrd="0" parTransId="{2C0B4B50-FDA6-40DD-9923-4ED559DA605B}" sibTransId="{678CDCB4-CBEE-45D5-87C9-F98B5C4168A2}"/>
    <dgm:cxn modelId="{6AC56CF7-F6B7-40BB-B23E-626CC6670259}" type="presOf" srcId="{D8FFBB16-C17A-4173-AFCF-2707574311D6}" destId="{DA6C2288-9498-4800-B14A-1B81354EB28A}" srcOrd="1" destOrd="4" presId="urn:microsoft.com/office/officeart/2005/8/layout/vList4"/>
    <dgm:cxn modelId="{44B1156E-EB2C-4A72-A14D-9262EBC27CBE}" type="presParOf" srcId="{BFC8D3AF-BD18-4D51-8A8D-EB9901FCFC59}" destId="{34F43CCE-EDFE-4BF4-A985-3AE2459472F7}" srcOrd="0" destOrd="0" presId="urn:microsoft.com/office/officeart/2005/8/layout/vList4"/>
    <dgm:cxn modelId="{E183B4B2-B7FC-48E2-97CC-8E698E7E4148}" type="presParOf" srcId="{34F43CCE-EDFE-4BF4-A985-3AE2459472F7}" destId="{1FC4B448-72ED-444E-A6ED-EB217127DD98}" srcOrd="0" destOrd="0" presId="urn:microsoft.com/office/officeart/2005/8/layout/vList4"/>
    <dgm:cxn modelId="{726F2B20-6CED-4759-9269-3E470FA4D46B}" type="presParOf" srcId="{34F43CCE-EDFE-4BF4-A985-3AE2459472F7}" destId="{EE102002-A013-42DF-A548-19A4C12F50FF}" srcOrd="1" destOrd="0" presId="urn:microsoft.com/office/officeart/2005/8/layout/vList4"/>
    <dgm:cxn modelId="{0AC44C0D-AF24-4A85-AE3E-5517111DBDCD}" type="presParOf" srcId="{34F43CCE-EDFE-4BF4-A985-3AE2459472F7}" destId="{FD3DA413-601C-4383-9600-C27B6FECDAA8}" srcOrd="2" destOrd="0" presId="urn:microsoft.com/office/officeart/2005/8/layout/vList4"/>
    <dgm:cxn modelId="{D21D07A4-AF6B-418B-8CDA-B03C9C576A78}" type="presParOf" srcId="{BFC8D3AF-BD18-4D51-8A8D-EB9901FCFC59}" destId="{957D39BC-412E-406B-A25E-1555CEE5586C}" srcOrd="1" destOrd="0" presId="urn:microsoft.com/office/officeart/2005/8/layout/vList4"/>
    <dgm:cxn modelId="{D554829E-842C-4C2C-861C-FB6A18435099}" type="presParOf" srcId="{BFC8D3AF-BD18-4D51-8A8D-EB9901FCFC59}" destId="{3C58932A-8FDF-4DAA-AA44-EE3EF2A2F455}" srcOrd="2" destOrd="0" presId="urn:microsoft.com/office/officeart/2005/8/layout/vList4"/>
    <dgm:cxn modelId="{ED4788E4-3633-4F4E-BFA4-2DF3B650C905}" type="presParOf" srcId="{3C58932A-8FDF-4DAA-AA44-EE3EF2A2F455}" destId="{6D420CC4-9695-45E8-8C6F-57D67CD9F1C5}" srcOrd="0" destOrd="0" presId="urn:microsoft.com/office/officeart/2005/8/layout/vList4"/>
    <dgm:cxn modelId="{A89506AA-E9B6-46BE-AA39-A2662C87198C}" type="presParOf" srcId="{3C58932A-8FDF-4DAA-AA44-EE3EF2A2F455}" destId="{6B7030BD-5B2A-4FB9-9B8F-A06B77DD2A0C}" srcOrd="1" destOrd="0" presId="urn:microsoft.com/office/officeart/2005/8/layout/vList4"/>
    <dgm:cxn modelId="{FB85600F-35EA-4ACB-91A2-B29D50584923}" type="presParOf" srcId="{3C58932A-8FDF-4DAA-AA44-EE3EF2A2F455}" destId="{BCA858DB-4E9C-440F-9A55-D7268EED4BD7}" srcOrd="2" destOrd="0" presId="urn:microsoft.com/office/officeart/2005/8/layout/vList4"/>
    <dgm:cxn modelId="{0F06197B-211C-4BDA-BC39-96ADE70B7A1B}" type="presParOf" srcId="{BFC8D3AF-BD18-4D51-8A8D-EB9901FCFC59}" destId="{F600586A-D9C2-43D7-BC1B-D03456232E0E}" srcOrd="3" destOrd="0" presId="urn:microsoft.com/office/officeart/2005/8/layout/vList4"/>
    <dgm:cxn modelId="{8A3C7FF2-94AF-4840-B6FD-331E5F8CBCD6}" type="presParOf" srcId="{BFC8D3AF-BD18-4D51-8A8D-EB9901FCFC59}" destId="{370004FB-2CD4-4AE1-B7FA-2D93880DDB93}" srcOrd="4" destOrd="0" presId="urn:microsoft.com/office/officeart/2005/8/layout/vList4"/>
    <dgm:cxn modelId="{30C98C05-BCB4-4F38-A16A-88DDBA90E733}" type="presParOf" srcId="{370004FB-2CD4-4AE1-B7FA-2D93880DDB93}" destId="{13BBD7DD-26CD-4D49-803F-51B3B0FD360C}" srcOrd="0" destOrd="0" presId="urn:microsoft.com/office/officeart/2005/8/layout/vList4"/>
    <dgm:cxn modelId="{B7DF88B3-D801-4971-8A37-860997A2E591}" type="presParOf" srcId="{370004FB-2CD4-4AE1-B7FA-2D93880DDB93}" destId="{F7E65BEB-38EA-45B9-BF33-AAA61DB1C4A4}" srcOrd="1" destOrd="0" presId="urn:microsoft.com/office/officeart/2005/8/layout/vList4"/>
    <dgm:cxn modelId="{29D3E1D4-0EF5-48A7-83E0-452423A68BA5}" type="presParOf" srcId="{370004FB-2CD4-4AE1-B7FA-2D93880DDB93}" destId="{DA6C2288-9498-4800-B14A-1B81354EB28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C1BB248-8C22-4E99-81D2-C384499537D5}" type="doc">
      <dgm:prSet loTypeId="urn:microsoft.com/office/officeart/2005/8/layout/radial5" loCatId="cycle" qsTypeId="urn:microsoft.com/office/officeart/2005/8/quickstyle/simple1" qsCatId="simple" csTypeId="urn:microsoft.com/office/officeart/2005/8/colors/colorful4" csCatId="colorful" phldr="1"/>
      <dgm:spPr/>
      <dgm:t>
        <a:bodyPr/>
        <a:lstStyle/>
        <a:p>
          <a:endParaRPr lang="en-US"/>
        </a:p>
      </dgm:t>
    </dgm:pt>
    <dgm:pt modelId="{17B07BDA-9773-45DA-B3C5-3FCCA3B4D0E8}">
      <dgm:prSet phldrT="[Text]" custT="1"/>
      <dgm:spPr/>
      <dgm:t>
        <a:bodyPr/>
        <a:lstStyle/>
        <a:p>
          <a:r>
            <a:rPr lang="en-US" sz="1600" b="1" i="1" dirty="0"/>
            <a:t>Constipation prevention</a:t>
          </a:r>
        </a:p>
      </dgm:t>
    </dgm:pt>
    <dgm:pt modelId="{72FC1F8C-2973-486D-A3E0-90DA506A729F}" type="parTrans" cxnId="{84A466F2-2C31-435E-B5C3-E022EFE45002}">
      <dgm:prSet/>
      <dgm:spPr/>
      <dgm:t>
        <a:bodyPr/>
        <a:lstStyle/>
        <a:p>
          <a:endParaRPr lang="en-US"/>
        </a:p>
      </dgm:t>
    </dgm:pt>
    <dgm:pt modelId="{8572E801-40AB-4CB6-8970-F5B83A79FCBA}" type="sibTrans" cxnId="{84A466F2-2C31-435E-B5C3-E022EFE45002}">
      <dgm:prSet/>
      <dgm:spPr/>
      <dgm:t>
        <a:bodyPr/>
        <a:lstStyle/>
        <a:p>
          <a:endParaRPr lang="en-US"/>
        </a:p>
      </dgm:t>
    </dgm:pt>
    <dgm:pt modelId="{C9C1D38F-1D8B-4189-A9D7-5DA762E030FE}">
      <dgm:prSet/>
      <dgm:spPr/>
    </dgm:pt>
    <dgm:pt modelId="{D105A51B-0C7E-4E81-8F67-79814A016ECC}" type="parTrans" cxnId="{F7D4B90E-24E2-4D27-B02A-A6A257ACD5BD}">
      <dgm:prSet/>
      <dgm:spPr/>
      <dgm:t>
        <a:bodyPr/>
        <a:lstStyle/>
        <a:p>
          <a:endParaRPr lang="en-US"/>
        </a:p>
      </dgm:t>
    </dgm:pt>
    <dgm:pt modelId="{E16D6231-7CDC-4945-81E7-1D6B4A46A3D5}" type="sibTrans" cxnId="{F7D4B90E-24E2-4D27-B02A-A6A257ACD5BD}">
      <dgm:prSet/>
      <dgm:spPr/>
      <dgm:t>
        <a:bodyPr/>
        <a:lstStyle/>
        <a:p>
          <a:endParaRPr lang="en-US"/>
        </a:p>
      </dgm:t>
    </dgm:pt>
    <dgm:pt modelId="{E01D4F63-B2D5-4C10-8C3A-23AADAC0C996}">
      <dgm:prSet/>
      <dgm:spPr/>
      <dgm:t>
        <a:bodyPr/>
        <a:lstStyle/>
        <a:p>
          <a:r>
            <a:rPr lang="en-US" b="1" i="1" dirty="0">
              <a:solidFill>
                <a:schemeClr val="accent6">
                  <a:lumMod val="60000"/>
                  <a:lumOff val="40000"/>
                </a:schemeClr>
              </a:solidFill>
            </a:rPr>
            <a:t>High-fiber diet</a:t>
          </a:r>
        </a:p>
      </dgm:t>
    </dgm:pt>
    <dgm:pt modelId="{DB658E64-50C3-49FE-A9EE-44DA96CAA1F8}" type="parTrans" cxnId="{72B7B55F-E2EA-4493-86F8-325E7B513F80}">
      <dgm:prSet/>
      <dgm:spPr/>
      <dgm:t>
        <a:bodyPr/>
        <a:lstStyle/>
        <a:p>
          <a:endParaRPr lang="en-US"/>
        </a:p>
      </dgm:t>
    </dgm:pt>
    <dgm:pt modelId="{7A936CBD-02F6-407A-A60C-12F3B8A8AD6C}" type="sibTrans" cxnId="{72B7B55F-E2EA-4493-86F8-325E7B513F80}">
      <dgm:prSet/>
      <dgm:spPr/>
      <dgm:t>
        <a:bodyPr/>
        <a:lstStyle/>
        <a:p>
          <a:endParaRPr lang="en-US"/>
        </a:p>
      </dgm:t>
    </dgm:pt>
    <dgm:pt modelId="{C54F171E-F788-414D-A956-5EC19D42E6B8}">
      <dgm:prSet custT="1"/>
      <dgm:spPr/>
      <dgm:t>
        <a:bodyPr/>
        <a:lstStyle/>
        <a:p>
          <a:r>
            <a:rPr lang="en-US" sz="2400" b="1" i="1" dirty="0">
              <a:solidFill>
                <a:srgbClr val="FFFF00"/>
              </a:solidFill>
            </a:rPr>
            <a:t>Drinking plenty of water</a:t>
          </a:r>
        </a:p>
      </dgm:t>
    </dgm:pt>
    <dgm:pt modelId="{037E69A0-D569-408C-B653-E3FA56059CB3}" type="parTrans" cxnId="{F5F37185-2F33-42EA-A749-D208C965F357}">
      <dgm:prSet/>
      <dgm:spPr/>
      <dgm:t>
        <a:bodyPr/>
        <a:lstStyle/>
        <a:p>
          <a:endParaRPr lang="en-US"/>
        </a:p>
      </dgm:t>
    </dgm:pt>
    <dgm:pt modelId="{11D44373-2410-4CDB-9CA4-2346F595CA6B}" type="sibTrans" cxnId="{F5F37185-2F33-42EA-A749-D208C965F357}">
      <dgm:prSet/>
      <dgm:spPr/>
      <dgm:t>
        <a:bodyPr/>
        <a:lstStyle/>
        <a:p>
          <a:endParaRPr lang="en-US"/>
        </a:p>
      </dgm:t>
    </dgm:pt>
    <dgm:pt modelId="{F5F1EA85-52BA-48BF-BEEE-C6B0852A24E0}">
      <dgm:prSet custT="1"/>
      <dgm:spPr/>
      <dgm:t>
        <a:bodyPr/>
        <a:lstStyle/>
        <a:p>
          <a:r>
            <a:rPr lang="en-US" sz="1800" b="1" i="1" dirty="0">
              <a:solidFill>
                <a:srgbClr val="FFC000"/>
              </a:solidFill>
            </a:rPr>
            <a:t>Fiber supplements</a:t>
          </a:r>
        </a:p>
      </dgm:t>
    </dgm:pt>
    <dgm:pt modelId="{B25BCDB2-DF5E-4B84-B11B-29D586F1400D}" type="parTrans" cxnId="{09EFD158-1D9E-4AC8-A795-7441E9F4A034}">
      <dgm:prSet/>
      <dgm:spPr/>
      <dgm:t>
        <a:bodyPr/>
        <a:lstStyle/>
        <a:p>
          <a:endParaRPr lang="en-US"/>
        </a:p>
      </dgm:t>
    </dgm:pt>
    <dgm:pt modelId="{D6C75C86-3D35-4050-A1F7-E24E4418323A}" type="sibTrans" cxnId="{09EFD158-1D9E-4AC8-A795-7441E9F4A034}">
      <dgm:prSet/>
      <dgm:spPr/>
      <dgm:t>
        <a:bodyPr/>
        <a:lstStyle/>
        <a:p>
          <a:endParaRPr lang="en-US"/>
        </a:p>
      </dgm:t>
    </dgm:pt>
    <dgm:pt modelId="{61863887-F3D2-4396-98EB-01DB85C1A3E5}">
      <dgm:prSet/>
      <dgm:spPr/>
      <dgm:t>
        <a:bodyPr/>
        <a:lstStyle/>
        <a:p>
          <a:r>
            <a:rPr lang="en-US" b="1" i="1" dirty="0">
              <a:solidFill>
                <a:srgbClr val="FF0000"/>
              </a:solidFill>
            </a:rPr>
            <a:t>Stool softeners</a:t>
          </a:r>
        </a:p>
      </dgm:t>
    </dgm:pt>
    <dgm:pt modelId="{943EE640-266E-4BF3-B9E8-C653C7765DB4}" type="parTrans" cxnId="{EE992A23-6DAF-4406-BCF5-4F307654373F}">
      <dgm:prSet/>
      <dgm:spPr/>
      <dgm:t>
        <a:bodyPr/>
        <a:lstStyle/>
        <a:p>
          <a:endParaRPr lang="en-US"/>
        </a:p>
      </dgm:t>
    </dgm:pt>
    <dgm:pt modelId="{4D2C93C1-68DB-4ABE-9BBF-8E2A10F9F244}" type="sibTrans" cxnId="{EE992A23-6DAF-4406-BCF5-4F307654373F}">
      <dgm:prSet/>
      <dgm:spPr/>
      <dgm:t>
        <a:bodyPr/>
        <a:lstStyle/>
        <a:p>
          <a:endParaRPr lang="en-US"/>
        </a:p>
      </dgm:t>
    </dgm:pt>
    <dgm:pt modelId="{9A8B5910-B4E4-4245-842B-F187DD7C246F}">
      <dgm:prSet/>
      <dgm:spPr/>
      <dgm:t>
        <a:bodyPr/>
        <a:lstStyle/>
        <a:p>
          <a:r>
            <a:rPr lang="en-US" b="1" i="1" dirty="0">
              <a:solidFill>
                <a:srgbClr val="92D050"/>
              </a:solidFill>
            </a:rPr>
            <a:t>Laxatives</a:t>
          </a:r>
        </a:p>
      </dgm:t>
    </dgm:pt>
    <dgm:pt modelId="{CB599219-C112-44A7-9633-27921A1B2532}" type="parTrans" cxnId="{497A858C-DB63-488B-9417-6854DE8C9920}">
      <dgm:prSet/>
      <dgm:spPr/>
      <dgm:t>
        <a:bodyPr/>
        <a:lstStyle/>
        <a:p>
          <a:endParaRPr lang="en-US"/>
        </a:p>
      </dgm:t>
    </dgm:pt>
    <dgm:pt modelId="{FC4D2614-1A12-4EF5-A9F2-63469938ADFF}" type="sibTrans" cxnId="{497A858C-DB63-488B-9417-6854DE8C9920}">
      <dgm:prSet/>
      <dgm:spPr/>
      <dgm:t>
        <a:bodyPr/>
        <a:lstStyle/>
        <a:p>
          <a:endParaRPr lang="en-US"/>
        </a:p>
      </dgm:t>
    </dgm:pt>
    <dgm:pt modelId="{7E48C595-A383-4F07-81F8-75A089EC3F7C}" type="pres">
      <dgm:prSet presAssocID="{1C1BB248-8C22-4E99-81D2-C384499537D5}" presName="Name0" presStyleCnt="0">
        <dgm:presLayoutVars>
          <dgm:chMax val="1"/>
          <dgm:dir/>
          <dgm:animLvl val="ctr"/>
          <dgm:resizeHandles val="exact"/>
        </dgm:presLayoutVars>
      </dgm:prSet>
      <dgm:spPr/>
    </dgm:pt>
    <dgm:pt modelId="{A5F5F421-03D8-4A26-8241-545C9B2A27DC}" type="pres">
      <dgm:prSet presAssocID="{17B07BDA-9773-45DA-B3C5-3FCCA3B4D0E8}" presName="centerShape" presStyleLbl="node0" presStyleIdx="0" presStyleCnt="1" custScaleX="113193"/>
      <dgm:spPr/>
    </dgm:pt>
    <dgm:pt modelId="{E4C194B8-FB32-46E8-9061-9823B7B1EABE}" type="pres">
      <dgm:prSet presAssocID="{037E69A0-D569-408C-B653-E3FA56059CB3}" presName="parTrans" presStyleLbl="sibTrans2D1" presStyleIdx="0" presStyleCnt="5"/>
      <dgm:spPr/>
    </dgm:pt>
    <dgm:pt modelId="{A0D15E57-4CE2-435A-A930-C602A89E214B}" type="pres">
      <dgm:prSet presAssocID="{037E69A0-D569-408C-B653-E3FA56059CB3}" presName="connectorText" presStyleLbl="sibTrans2D1" presStyleIdx="0" presStyleCnt="5"/>
      <dgm:spPr/>
    </dgm:pt>
    <dgm:pt modelId="{18E697FC-AFAC-4558-8BBD-2BE6A836A717}" type="pres">
      <dgm:prSet presAssocID="{C54F171E-F788-414D-A956-5EC19D42E6B8}" presName="node" presStyleLbl="node1" presStyleIdx="0" presStyleCnt="5" custRadScaleRad="100204" custRadScaleInc="-3905">
        <dgm:presLayoutVars>
          <dgm:bulletEnabled val="1"/>
        </dgm:presLayoutVars>
      </dgm:prSet>
      <dgm:spPr/>
    </dgm:pt>
    <dgm:pt modelId="{E69A5840-1D2A-4A30-923A-AC89491E0F51}" type="pres">
      <dgm:prSet presAssocID="{DB658E64-50C3-49FE-A9EE-44DA96CAA1F8}" presName="parTrans" presStyleLbl="sibTrans2D1" presStyleIdx="1" presStyleCnt="5"/>
      <dgm:spPr/>
    </dgm:pt>
    <dgm:pt modelId="{E1275237-1008-413D-BBDD-CC59E1BDE24D}" type="pres">
      <dgm:prSet presAssocID="{DB658E64-50C3-49FE-A9EE-44DA96CAA1F8}" presName="connectorText" presStyleLbl="sibTrans2D1" presStyleIdx="1" presStyleCnt="5"/>
      <dgm:spPr/>
    </dgm:pt>
    <dgm:pt modelId="{992716AA-59C8-4267-9971-57245430BBCE}" type="pres">
      <dgm:prSet presAssocID="{E01D4F63-B2D5-4C10-8C3A-23AADAC0C996}" presName="node" presStyleLbl="node1" presStyleIdx="1" presStyleCnt="5">
        <dgm:presLayoutVars>
          <dgm:bulletEnabled val="1"/>
        </dgm:presLayoutVars>
      </dgm:prSet>
      <dgm:spPr/>
    </dgm:pt>
    <dgm:pt modelId="{2D595593-DE2A-48ED-88A3-A0C91EE62395}" type="pres">
      <dgm:prSet presAssocID="{CB599219-C112-44A7-9633-27921A1B2532}" presName="parTrans" presStyleLbl="sibTrans2D1" presStyleIdx="2" presStyleCnt="5"/>
      <dgm:spPr/>
    </dgm:pt>
    <dgm:pt modelId="{739F30D7-C659-4181-B427-5F80985BE0FB}" type="pres">
      <dgm:prSet presAssocID="{CB599219-C112-44A7-9633-27921A1B2532}" presName="connectorText" presStyleLbl="sibTrans2D1" presStyleIdx="2" presStyleCnt="5"/>
      <dgm:spPr/>
    </dgm:pt>
    <dgm:pt modelId="{491D1B49-8865-4B9E-8307-AACC39D1ECB5}" type="pres">
      <dgm:prSet presAssocID="{9A8B5910-B4E4-4245-842B-F187DD7C246F}" presName="node" presStyleLbl="node1" presStyleIdx="2" presStyleCnt="5">
        <dgm:presLayoutVars>
          <dgm:bulletEnabled val="1"/>
        </dgm:presLayoutVars>
      </dgm:prSet>
      <dgm:spPr/>
    </dgm:pt>
    <dgm:pt modelId="{BDF136AB-A9DE-462C-9177-D462D4CEE09C}" type="pres">
      <dgm:prSet presAssocID="{943EE640-266E-4BF3-B9E8-C653C7765DB4}" presName="parTrans" presStyleLbl="sibTrans2D1" presStyleIdx="3" presStyleCnt="5"/>
      <dgm:spPr/>
    </dgm:pt>
    <dgm:pt modelId="{3F09843C-1679-4420-B463-9F066F11B26F}" type="pres">
      <dgm:prSet presAssocID="{943EE640-266E-4BF3-B9E8-C653C7765DB4}" presName="connectorText" presStyleLbl="sibTrans2D1" presStyleIdx="3" presStyleCnt="5"/>
      <dgm:spPr/>
    </dgm:pt>
    <dgm:pt modelId="{162D0544-EC2B-4B74-8D19-DC69E404845E}" type="pres">
      <dgm:prSet presAssocID="{61863887-F3D2-4396-98EB-01DB85C1A3E5}" presName="node" presStyleLbl="node1" presStyleIdx="3" presStyleCnt="5">
        <dgm:presLayoutVars>
          <dgm:bulletEnabled val="1"/>
        </dgm:presLayoutVars>
      </dgm:prSet>
      <dgm:spPr/>
    </dgm:pt>
    <dgm:pt modelId="{F2395BBC-86A9-4638-B00E-FB8546C2C005}" type="pres">
      <dgm:prSet presAssocID="{B25BCDB2-DF5E-4B84-B11B-29D586F1400D}" presName="parTrans" presStyleLbl="sibTrans2D1" presStyleIdx="4" presStyleCnt="5"/>
      <dgm:spPr/>
    </dgm:pt>
    <dgm:pt modelId="{F4DFFE8C-C183-4A43-9CF2-9EB2941C4FA0}" type="pres">
      <dgm:prSet presAssocID="{B25BCDB2-DF5E-4B84-B11B-29D586F1400D}" presName="connectorText" presStyleLbl="sibTrans2D1" presStyleIdx="4" presStyleCnt="5"/>
      <dgm:spPr/>
    </dgm:pt>
    <dgm:pt modelId="{777C518B-843F-4E72-B2AF-47B6F2BBEC60}" type="pres">
      <dgm:prSet presAssocID="{F5F1EA85-52BA-48BF-BEEE-C6B0852A24E0}" presName="node" presStyleLbl="node1" presStyleIdx="4" presStyleCnt="5">
        <dgm:presLayoutVars>
          <dgm:bulletEnabled val="1"/>
        </dgm:presLayoutVars>
      </dgm:prSet>
      <dgm:spPr/>
    </dgm:pt>
  </dgm:ptLst>
  <dgm:cxnLst>
    <dgm:cxn modelId="{D9937505-0087-463B-950D-2EA22E19D7EE}" type="presOf" srcId="{1C1BB248-8C22-4E99-81D2-C384499537D5}" destId="{7E48C595-A383-4F07-81F8-75A089EC3F7C}" srcOrd="0" destOrd="0" presId="urn:microsoft.com/office/officeart/2005/8/layout/radial5"/>
    <dgm:cxn modelId="{F7D4B90E-24E2-4D27-B02A-A6A257ACD5BD}" srcId="{1C1BB248-8C22-4E99-81D2-C384499537D5}" destId="{C9C1D38F-1D8B-4189-A9D7-5DA762E030FE}" srcOrd="1" destOrd="0" parTransId="{D105A51B-0C7E-4E81-8F67-79814A016ECC}" sibTransId="{E16D6231-7CDC-4945-81E7-1D6B4A46A3D5}"/>
    <dgm:cxn modelId="{D920720F-19E2-454C-87DE-073831699F72}" type="presOf" srcId="{CB599219-C112-44A7-9633-27921A1B2532}" destId="{2D595593-DE2A-48ED-88A3-A0C91EE62395}" srcOrd="0" destOrd="0" presId="urn:microsoft.com/office/officeart/2005/8/layout/radial5"/>
    <dgm:cxn modelId="{EE992A23-6DAF-4406-BCF5-4F307654373F}" srcId="{17B07BDA-9773-45DA-B3C5-3FCCA3B4D0E8}" destId="{61863887-F3D2-4396-98EB-01DB85C1A3E5}" srcOrd="3" destOrd="0" parTransId="{943EE640-266E-4BF3-B9E8-C653C7765DB4}" sibTransId="{4D2C93C1-68DB-4ABE-9BBF-8E2A10F9F244}"/>
    <dgm:cxn modelId="{1D21D424-CEFD-480F-AF5E-522D7293B03F}" type="presOf" srcId="{037E69A0-D569-408C-B653-E3FA56059CB3}" destId="{E4C194B8-FB32-46E8-9061-9823B7B1EABE}" srcOrd="0" destOrd="0" presId="urn:microsoft.com/office/officeart/2005/8/layout/radial5"/>
    <dgm:cxn modelId="{6483BB5B-9B8B-4350-978F-A4DFE6692077}" type="presOf" srcId="{17B07BDA-9773-45DA-B3C5-3FCCA3B4D0E8}" destId="{A5F5F421-03D8-4A26-8241-545C9B2A27DC}" srcOrd="0" destOrd="0" presId="urn:microsoft.com/office/officeart/2005/8/layout/radial5"/>
    <dgm:cxn modelId="{72B7B55F-E2EA-4493-86F8-325E7B513F80}" srcId="{17B07BDA-9773-45DA-B3C5-3FCCA3B4D0E8}" destId="{E01D4F63-B2D5-4C10-8C3A-23AADAC0C996}" srcOrd="1" destOrd="0" parTransId="{DB658E64-50C3-49FE-A9EE-44DA96CAA1F8}" sibTransId="{7A936CBD-02F6-407A-A60C-12F3B8A8AD6C}"/>
    <dgm:cxn modelId="{30365544-F6B0-4127-A527-B88A0A75E4D9}" type="presOf" srcId="{9A8B5910-B4E4-4245-842B-F187DD7C246F}" destId="{491D1B49-8865-4B9E-8307-AACC39D1ECB5}" srcOrd="0" destOrd="0" presId="urn:microsoft.com/office/officeart/2005/8/layout/radial5"/>
    <dgm:cxn modelId="{A4E7316F-B94E-40BA-A16B-45A3EEA274AB}" type="presOf" srcId="{943EE640-266E-4BF3-B9E8-C653C7765DB4}" destId="{BDF136AB-A9DE-462C-9177-D462D4CEE09C}" srcOrd="0" destOrd="0" presId="urn:microsoft.com/office/officeart/2005/8/layout/radial5"/>
    <dgm:cxn modelId="{D0D46470-0216-42D3-B267-BC99C5E4034F}" type="presOf" srcId="{F5F1EA85-52BA-48BF-BEEE-C6B0852A24E0}" destId="{777C518B-843F-4E72-B2AF-47B6F2BBEC60}" srcOrd="0" destOrd="0" presId="urn:microsoft.com/office/officeart/2005/8/layout/radial5"/>
    <dgm:cxn modelId="{09EFD158-1D9E-4AC8-A795-7441E9F4A034}" srcId="{17B07BDA-9773-45DA-B3C5-3FCCA3B4D0E8}" destId="{F5F1EA85-52BA-48BF-BEEE-C6B0852A24E0}" srcOrd="4" destOrd="0" parTransId="{B25BCDB2-DF5E-4B84-B11B-29D586F1400D}" sibTransId="{D6C75C86-3D35-4050-A1F7-E24E4418323A}"/>
    <dgm:cxn modelId="{9169B382-398E-4C53-82B6-FF0640DFD145}" type="presOf" srcId="{DB658E64-50C3-49FE-A9EE-44DA96CAA1F8}" destId="{E1275237-1008-413D-BBDD-CC59E1BDE24D}" srcOrd="1" destOrd="0" presId="urn:microsoft.com/office/officeart/2005/8/layout/radial5"/>
    <dgm:cxn modelId="{F5F37185-2F33-42EA-A749-D208C965F357}" srcId="{17B07BDA-9773-45DA-B3C5-3FCCA3B4D0E8}" destId="{C54F171E-F788-414D-A956-5EC19D42E6B8}" srcOrd="0" destOrd="0" parTransId="{037E69A0-D569-408C-B653-E3FA56059CB3}" sibTransId="{11D44373-2410-4CDB-9CA4-2346F595CA6B}"/>
    <dgm:cxn modelId="{E97DDF8A-030F-40EA-A09A-46B716F606E3}" type="presOf" srcId="{B25BCDB2-DF5E-4B84-B11B-29D586F1400D}" destId="{F4DFFE8C-C183-4A43-9CF2-9EB2941C4FA0}" srcOrd="1" destOrd="0" presId="urn:microsoft.com/office/officeart/2005/8/layout/radial5"/>
    <dgm:cxn modelId="{497A858C-DB63-488B-9417-6854DE8C9920}" srcId="{17B07BDA-9773-45DA-B3C5-3FCCA3B4D0E8}" destId="{9A8B5910-B4E4-4245-842B-F187DD7C246F}" srcOrd="2" destOrd="0" parTransId="{CB599219-C112-44A7-9633-27921A1B2532}" sibTransId="{FC4D2614-1A12-4EF5-A9F2-63469938ADFF}"/>
    <dgm:cxn modelId="{9509A1A5-6BA8-46C2-BD0C-D1D77349C7FF}" type="presOf" srcId="{CB599219-C112-44A7-9633-27921A1B2532}" destId="{739F30D7-C659-4181-B427-5F80985BE0FB}" srcOrd="1" destOrd="0" presId="urn:microsoft.com/office/officeart/2005/8/layout/radial5"/>
    <dgm:cxn modelId="{A16C19C1-6BEA-44A1-82D5-C2BF5E8E69FE}" type="presOf" srcId="{E01D4F63-B2D5-4C10-8C3A-23AADAC0C996}" destId="{992716AA-59C8-4267-9971-57245430BBCE}" srcOrd="0" destOrd="0" presId="urn:microsoft.com/office/officeart/2005/8/layout/radial5"/>
    <dgm:cxn modelId="{0A9F31C2-D5D0-47BE-9C2F-2E1F9C6A38F6}" type="presOf" srcId="{943EE640-266E-4BF3-B9E8-C653C7765DB4}" destId="{3F09843C-1679-4420-B463-9F066F11B26F}" srcOrd="1" destOrd="0" presId="urn:microsoft.com/office/officeart/2005/8/layout/radial5"/>
    <dgm:cxn modelId="{E07419C3-1D48-4014-AA12-B9513478A6CC}" type="presOf" srcId="{B25BCDB2-DF5E-4B84-B11B-29D586F1400D}" destId="{F2395BBC-86A9-4638-B00E-FB8546C2C005}" srcOrd="0" destOrd="0" presId="urn:microsoft.com/office/officeart/2005/8/layout/radial5"/>
    <dgm:cxn modelId="{259227C6-1B38-4DDF-8690-C3EAACD89420}" type="presOf" srcId="{DB658E64-50C3-49FE-A9EE-44DA96CAA1F8}" destId="{E69A5840-1D2A-4A30-923A-AC89491E0F51}" srcOrd="0" destOrd="0" presId="urn:microsoft.com/office/officeart/2005/8/layout/radial5"/>
    <dgm:cxn modelId="{145D03CB-D1F3-4229-BA98-C3C292DF8819}" type="presOf" srcId="{C54F171E-F788-414D-A956-5EC19D42E6B8}" destId="{18E697FC-AFAC-4558-8BBD-2BE6A836A717}" srcOrd="0" destOrd="0" presId="urn:microsoft.com/office/officeart/2005/8/layout/radial5"/>
    <dgm:cxn modelId="{74513BF1-157D-4C96-BEF1-8C6CD9BE2999}" type="presOf" srcId="{037E69A0-D569-408C-B653-E3FA56059CB3}" destId="{A0D15E57-4CE2-435A-A930-C602A89E214B}" srcOrd="1" destOrd="0" presId="urn:microsoft.com/office/officeart/2005/8/layout/radial5"/>
    <dgm:cxn modelId="{84A466F2-2C31-435E-B5C3-E022EFE45002}" srcId="{1C1BB248-8C22-4E99-81D2-C384499537D5}" destId="{17B07BDA-9773-45DA-B3C5-3FCCA3B4D0E8}" srcOrd="0" destOrd="0" parTransId="{72FC1F8C-2973-486D-A3E0-90DA506A729F}" sibTransId="{8572E801-40AB-4CB6-8970-F5B83A79FCBA}"/>
    <dgm:cxn modelId="{C67C5DFD-C554-41D2-867A-370E0AA1793C}" type="presOf" srcId="{61863887-F3D2-4396-98EB-01DB85C1A3E5}" destId="{162D0544-EC2B-4B74-8D19-DC69E404845E}" srcOrd="0" destOrd="0" presId="urn:microsoft.com/office/officeart/2005/8/layout/radial5"/>
    <dgm:cxn modelId="{7107B80E-A42E-41DD-94C0-1363F3AAB70F}" type="presParOf" srcId="{7E48C595-A383-4F07-81F8-75A089EC3F7C}" destId="{A5F5F421-03D8-4A26-8241-545C9B2A27DC}" srcOrd="0" destOrd="0" presId="urn:microsoft.com/office/officeart/2005/8/layout/radial5"/>
    <dgm:cxn modelId="{2EB0A00D-957E-4FA1-BF72-7467CB0A3440}" type="presParOf" srcId="{7E48C595-A383-4F07-81F8-75A089EC3F7C}" destId="{E4C194B8-FB32-46E8-9061-9823B7B1EABE}" srcOrd="1" destOrd="0" presId="urn:microsoft.com/office/officeart/2005/8/layout/radial5"/>
    <dgm:cxn modelId="{697ED9C1-F3A1-4B9C-B7A4-F717BA3CE217}" type="presParOf" srcId="{E4C194B8-FB32-46E8-9061-9823B7B1EABE}" destId="{A0D15E57-4CE2-435A-A930-C602A89E214B}" srcOrd="0" destOrd="0" presId="urn:microsoft.com/office/officeart/2005/8/layout/radial5"/>
    <dgm:cxn modelId="{BE53E86B-C7D4-45C7-A792-5E36ABCAE73A}" type="presParOf" srcId="{7E48C595-A383-4F07-81F8-75A089EC3F7C}" destId="{18E697FC-AFAC-4558-8BBD-2BE6A836A717}" srcOrd="2" destOrd="0" presId="urn:microsoft.com/office/officeart/2005/8/layout/radial5"/>
    <dgm:cxn modelId="{B30DE457-3BBE-4ADD-A209-FAC11D353656}" type="presParOf" srcId="{7E48C595-A383-4F07-81F8-75A089EC3F7C}" destId="{E69A5840-1D2A-4A30-923A-AC89491E0F51}" srcOrd="3" destOrd="0" presId="urn:microsoft.com/office/officeart/2005/8/layout/radial5"/>
    <dgm:cxn modelId="{985C688B-1A59-4C05-A3E4-3C6E518C740F}" type="presParOf" srcId="{E69A5840-1D2A-4A30-923A-AC89491E0F51}" destId="{E1275237-1008-413D-BBDD-CC59E1BDE24D}" srcOrd="0" destOrd="0" presId="urn:microsoft.com/office/officeart/2005/8/layout/radial5"/>
    <dgm:cxn modelId="{FB791CA8-49D8-4A7D-B022-1D9F6748259F}" type="presParOf" srcId="{7E48C595-A383-4F07-81F8-75A089EC3F7C}" destId="{992716AA-59C8-4267-9971-57245430BBCE}" srcOrd="4" destOrd="0" presId="urn:microsoft.com/office/officeart/2005/8/layout/radial5"/>
    <dgm:cxn modelId="{080B6014-F65C-4DDE-A050-A7DF1A698122}" type="presParOf" srcId="{7E48C595-A383-4F07-81F8-75A089EC3F7C}" destId="{2D595593-DE2A-48ED-88A3-A0C91EE62395}" srcOrd="5" destOrd="0" presId="urn:microsoft.com/office/officeart/2005/8/layout/radial5"/>
    <dgm:cxn modelId="{2B9ACD3A-E82B-4F94-8AF4-8CB3F45F5A67}" type="presParOf" srcId="{2D595593-DE2A-48ED-88A3-A0C91EE62395}" destId="{739F30D7-C659-4181-B427-5F80985BE0FB}" srcOrd="0" destOrd="0" presId="urn:microsoft.com/office/officeart/2005/8/layout/radial5"/>
    <dgm:cxn modelId="{C17F233F-EF52-4A92-9F2B-64D2F68BA259}" type="presParOf" srcId="{7E48C595-A383-4F07-81F8-75A089EC3F7C}" destId="{491D1B49-8865-4B9E-8307-AACC39D1ECB5}" srcOrd="6" destOrd="0" presId="urn:microsoft.com/office/officeart/2005/8/layout/radial5"/>
    <dgm:cxn modelId="{87F70D73-B328-4159-9F36-601587D7B9BA}" type="presParOf" srcId="{7E48C595-A383-4F07-81F8-75A089EC3F7C}" destId="{BDF136AB-A9DE-462C-9177-D462D4CEE09C}" srcOrd="7" destOrd="0" presId="urn:microsoft.com/office/officeart/2005/8/layout/radial5"/>
    <dgm:cxn modelId="{7620466C-C10F-45BA-9E77-7C6975CBF789}" type="presParOf" srcId="{BDF136AB-A9DE-462C-9177-D462D4CEE09C}" destId="{3F09843C-1679-4420-B463-9F066F11B26F}" srcOrd="0" destOrd="0" presId="urn:microsoft.com/office/officeart/2005/8/layout/radial5"/>
    <dgm:cxn modelId="{97A4C5BC-CB82-4B51-82D8-96779D1CAEAA}" type="presParOf" srcId="{7E48C595-A383-4F07-81F8-75A089EC3F7C}" destId="{162D0544-EC2B-4B74-8D19-DC69E404845E}" srcOrd="8" destOrd="0" presId="urn:microsoft.com/office/officeart/2005/8/layout/radial5"/>
    <dgm:cxn modelId="{EFC8F9EF-C9EB-4E7B-8167-94D105C00EF6}" type="presParOf" srcId="{7E48C595-A383-4F07-81F8-75A089EC3F7C}" destId="{F2395BBC-86A9-4638-B00E-FB8546C2C005}" srcOrd="9" destOrd="0" presId="urn:microsoft.com/office/officeart/2005/8/layout/radial5"/>
    <dgm:cxn modelId="{828ACB86-0F70-4F69-B61A-60BF69F1FC7E}" type="presParOf" srcId="{F2395BBC-86A9-4638-B00E-FB8546C2C005}" destId="{F4DFFE8C-C183-4A43-9CF2-9EB2941C4FA0}" srcOrd="0" destOrd="0" presId="urn:microsoft.com/office/officeart/2005/8/layout/radial5"/>
    <dgm:cxn modelId="{D8A9BD7B-2306-4682-955E-54FCA7E015CC}" type="presParOf" srcId="{7E48C595-A383-4F07-81F8-75A089EC3F7C}" destId="{777C518B-843F-4E72-B2AF-47B6F2BBEC60}"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6E8A95-D9DE-405A-8170-3C09CA870EB8}" type="doc">
      <dgm:prSet loTypeId="urn:microsoft.com/office/officeart/2005/8/layout/hierarchy5" loCatId="hierarchy" qsTypeId="urn:microsoft.com/office/officeart/2005/8/quickstyle/3d1" qsCatId="3D" csTypeId="urn:microsoft.com/office/officeart/2005/8/colors/colorful4" csCatId="colorful" phldr="1"/>
      <dgm:spPr/>
      <dgm:t>
        <a:bodyPr/>
        <a:lstStyle/>
        <a:p>
          <a:pPr rtl="1"/>
          <a:endParaRPr lang="fa-IR"/>
        </a:p>
      </dgm:t>
    </dgm:pt>
    <dgm:pt modelId="{7F675056-765A-4D36-900B-CF3C7386689F}">
      <dgm:prSet phldrT="[Text]"/>
      <dgm:spPr/>
      <dgm:t>
        <a:bodyPr/>
        <a:lstStyle/>
        <a:p>
          <a:pPr rtl="1"/>
          <a:r>
            <a:rPr lang="fa-IR">
              <a:solidFill>
                <a:schemeClr val="tx1"/>
              </a:solidFill>
            </a:rPr>
            <a:t>پرینه آل بادی</a:t>
          </a:r>
          <a:endParaRPr lang="fa-IR" dirty="0">
            <a:solidFill>
              <a:schemeClr val="tx1"/>
            </a:solidFill>
          </a:endParaRPr>
        </a:p>
      </dgm:t>
    </dgm:pt>
    <dgm:pt modelId="{A729EA81-0FA1-4374-BA34-6E22FF0C994D}" type="parTrans" cxnId="{94F679B6-AC74-4944-B9AF-B73B4D1A3AA3}">
      <dgm:prSet/>
      <dgm:spPr/>
      <dgm:t>
        <a:bodyPr/>
        <a:lstStyle/>
        <a:p>
          <a:pPr rtl="1"/>
          <a:endParaRPr lang="fa-IR">
            <a:solidFill>
              <a:schemeClr val="tx1"/>
            </a:solidFill>
          </a:endParaRPr>
        </a:p>
      </dgm:t>
    </dgm:pt>
    <dgm:pt modelId="{FAC1D070-58C6-4BD1-9D1B-B4AA298CBE71}" type="sibTrans" cxnId="{94F679B6-AC74-4944-B9AF-B73B4D1A3AA3}">
      <dgm:prSet/>
      <dgm:spPr/>
      <dgm:t>
        <a:bodyPr/>
        <a:lstStyle/>
        <a:p>
          <a:pPr rtl="1"/>
          <a:endParaRPr lang="fa-IR">
            <a:solidFill>
              <a:schemeClr val="tx1"/>
            </a:solidFill>
          </a:endParaRPr>
        </a:p>
      </dgm:t>
    </dgm:pt>
    <dgm:pt modelId="{D2BC86E3-D4B4-4C1A-AA26-BA42638EF3C1}">
      <dgm:prSet/>
      <dgm:spPr/>
      <dgm:t>
        <a:bodyPr/>
        <a:lstStyle/>
        <a:p>
          <a:pPr rtl="1"/>
          <a:r>
            <a:rPr lang="fa-IR">
              <a:solidFill>
                <a:schemeClr val="tx1"/>
              </a:solidFill>
            </a:rPr>
            <a:t>فاشیا</a:t>
          </a:r>
          <a:endParaRPr lang="fa-IR" dirty="0">
            <a:solidFill>
              <a:schemeClr val="tx1"/>
            </a:solidFill>
          </a:endParaRPr>
        </a:p>
      </dgm:t>
    </dgm:pt>
    <dgm:pt modelId="{631B88F6-1766-4C9A-8D08-B8B72D3B177D}" type="parTrans" cxnId="{91BB42AD-099D-4CD3-BD6E-E39135764FBE}">
      <dgm:prSet/>
      <dgm:spPr/>
      <dgm:t>
        <a:bodyPr/>
        <a:lstStyle/>
        <a:p>
          <a:pPr rtl="1"/>
          <a:endParaRPr lang="fa-IR">
            <a:solidFill>
              <a:schemeClr val="tx1"/>
            </a:solidFill>
          </a:endParaRPr>
        </a:p>
      </dgm:t>
    </dgm:pt>
    <dgm:pt modelId="{3C1AF664-9119-4DCB-A9D1-89E6C666A05A}" type="sibTrans" cxnId="{91BB42AD-099D-4CD3-BD6E-E39135764FBE}">
      <dgm:prSet/>
      <dgm:spPr/>
      <dgm:t>
        <a:bodyPr/>
        <a:lstStyle/>
        <a:p>
          <a:pPr rtl="1"/>
          <a:endParaRPr lang="fa-IR">
            <a:solidFill>
              <a:schemeClr val="tx1"/>
            </a:solidFill>
          </a:endParaRPr>
        </a:p>
      </dgm:t>
    </dgm:pt>
    <dgm:pt modelId="{F74C2023-16B7-447D-991F-957096821853}">
      <dgm:prSet/>
      <dgm:spPr/>
      <dgm:t>
        <a:bodyPr/>
        <a:lstStyle/>
        <a:p>
          <a:pPr rtl="1"/>
          <a:r>
            <a:rPr lang="fa-IR">
              <a:solidFill>
                <a:schemeClr val="tx1"/>
              </a:solidFill>
            </a:rPr>
            <a:t>فاشیا کولس</a:t>
          </a:r>
        </a:p>
      </dgm:t>
    </dgm:pt>
    <dgm:pt modelId="{D9BD9CF6-B535-48EF-B78F-CEF3DC72CEB3}" type="parTrans" cxnId="{51D43F6A-DAC7-4678-B49D-073926A03598}">
      <dgm:prSet/>
      <dgm:spPr/>
      <dgm:t>
        <a:bodyPr/>
        <a:lstStyle/>
        <a:p>
          <a:pPr rtl="1"/>
          <a:endParaRPr lang="fa-IR">
            <a:solidFill>
              <a:schemeClr val="tx1"/>
            </a:solidFill>
          </a:endParaRPr>
        </a:p>
      </dgm:t>
    </dgm:pt>
    <dgm:pt modelId="{FEBFEF67-ED66-48BB-87F2-C9AF456DD58D}" type="sibTrans" cxnId="{51D43F6A-DAC7-4678-B49D-073926A03598}">
      <dgm:prSet/>
      <dgm:spPr/>
      <dgm:t>
        <a:bodyPr/>
        <a:lstStyle/>
        <a:p>
          <a:pPr rtl="1"/>
          <a:endParaRPr lang="fa-IR">
            <a:solidFill>
              <a:schemeClr val="tx1"/>
            </a:solidFill>
          </a:endParaRPr>
        </a:p>
      </dgm:t>
    </dgm:pt>
    <dgm:pt modelId="{348AD2B9-FC9A-4D6F-A929-DDC9D5C9D6CD}">
      <dgm:prSet/>
      <dgm:spPr/>
      <dgm:t>
        <a:bodyPr/>
        <a:lstStyle/>
        <a:p>
          <a:pPr rtl="1"/>
          <a:r>
            <a:rPr lang="fa-IR">
              <a:solidFill>
                <a:schemeClr val="tx1"/>
              </a:solidFill>
            </a:rPr>
            <a:t>پرینه آل ممبران</a:t>
          </a:r>
        </a:p>
      </dgm:t>
    </dgm:pt>
    <dgm:pt modelId="{F1C0FDB6-92A8-461B-A357-9493A40F6425}" type="parTrans" cxnId="{8FA6B968-993C-40FF-8BB3-542C3BC1A484}">
      <dgm:prSet/>
      <dgm:spPr/>
      <dgm:t>
        <a:bodyPr/>
        <a:lstStyle/>
        <a:p>
          <a:pPr rtl="1"/>
          <a:endParaRPr lang="fa-IR">
            <a:solidFill>
              <a:schemeClr val="tx1"/>
            </a:solidFill>
          </a:endParaRPr>
        </a:p>
      </dgm:t>
    </dgm:pt>
    <dgm:pt modelId="{14C4C471-68FD-4C83-9C87-7636852F5C2A}" type="sibTrans" cxnId="{8FA6B968-993C-40FF-8BB3-542C3BC1A484}">
      <dgm:prSet/>
      <dgm:spPr/>
      <dgm:t>
        <a:bodyPr/>
        <a:lstStyle/>
        <a:p>
          <a:pPr rtl="1"/>
          <a:endParaRPr lang="fa-IR">
            <a:solidFill>
              <a:schemeClr val="tx1"/>
            </a:solidFill>
          </a:endParaRPr>
        </a:p>
      </dgm:t>
    </dgm:pt>
    <dgm:pt modelId="{7DFD2633-FCD2-4621-821E-05954B19CFA8}">
      <dgm:prSet/>
      <dgm:spPr/>
      <dgm:t>
        <a:bodyPr/>
        <a:lstStyle/>
        <a:p>
          <a:pPr rtl="1"/>
          <a:r>
            <a:rPr lang="fa-IR">
              <a:solidFill>
                <a:schemeClr val="tx1"/>
              </a:solidFill>
            </a:rPr>
            <a:t>عضلات</a:t>
          </a:r>
        </a:p>
      </dgm:t>
    </dgm:pt>
    <dgm:pt modelId="{D2377AD8-311C-493C-9E09-3FDF2193D6BE}" type="parTrans" cxnId="{B4563A74-8AFE-4165-AC20-8C6A4AA22C51}">
      <dgm:prSet/>
      <dgm:spPr/>
      <dgm:t>
        <a:bodyPr/>
        <a:lstStyle/>
        <a:p>
          <a:pPr rtl="1"/>
          <a:endParaRPr lang="fa-IR">
            <a:solidFill>
              <a:schemeClr val="tx1"/>
            </a:solidFill>
          </a:endParaRPr>
        </a:p>
      </dgm:t>
    </dgm:pt>
    <dgm:pt modelId="{1C523624-360F-4FCF-A353-CE880C7F03EE}" type="sibTrans" cxnId="{B4563A74-8AFE-4165-AC20-8C6A4AA22C51}">
      <dgm:prSet/>
      <dgm:spPr/>
      <dgm:t>
        <a:bodyPr/>
        <a:lstStyle/>
        <a:p>
          <a:pPr rtl="1"/>
          <a:endParaRPr lang="fa-IR">
            <a:solidFill>
              <a:schemeClr val="tx1"/>
            </a:solidFill>
          </a:endParaRPr>
        </a:p>
      </dgm:t>
    </dgm:pt>
    <dgm:pt modelId="{7F66BC82-4F4F-4D9E-B4D9-C41F9E9C7657}">
      <dgm:prSet/>
      <dgm:spPr/>
      <dgm:t>
        <a:bodyPr/>
        <a:lstStyle/>
        <a:p>
          <a:pPr rtl="1"/>
          <a:r>
            <a:rPr lang="fa-IR" dirty="0">
              <a:solidFill>
                <a:schemeClr val="tx1"/>
              </a:solidFill>
            </a:rPr>
            <a:t>عرضی سطحی </a:t>
          </a:r>
        </a:p>
      </dgm:t>
    </dgm:pt>
    <dgm:pt modelId="{2AEA1425-1B0A-4EC7-BC71-810FE4CB0E41}" type="parTrans" cxnId="{191C011D-E9C2-4C98-BD7B-27D1BAD2A7A7}">
      <dgm:prSet/>
      <dgm:spPr/>
      <dgm:t>
        <a:bodyPr/>
        <a:lstStyle/>
        <a:p>
          <a:pPr rtl="1"/>
          <a:endParaRPr lang="fa-IR">
            <a:solidFill>
              <a:schemeClr val="tx1"/>
            </a:solidFill>
          </a:endParaRPr>
        </a:p>
      </dgm:t>
    </dgm:pt>
    <dgm:pt modelId="{EBC14429-FDFF-498D-B971-3D6F4A6C3017}" type="sibTrans" cxnId="{191C011D-E9C2-4C98-BD7B-27D1BAD2A7A7}">
      <dgm:prSet/>
      <dgm:spPr/>
      <dgm:t>
        <a:bodyPr/>
        <a:lstStyle/>
        <a:p>
          <a:pPr rtl="1"/>
          <a:endParaRPr lang="fa-IR">
            <a:solidFill>
              <a:schemeClr val="tx1"/>
            </a:solidFill>
          </a:endParaRPr>
        </a:p>
      </dgm:t>
    </dgm:pt>
    <dgm:pt modelId="{CACCD7CE-48DC-4D58-8A46-97A4DF55F9E3}">
      <dgm:prSet/>
      <dgm:spPr/>
      <dgm:t>
        <a:bodyPr/>
        <a:lstStyle/>
        <a:p>
          <a:pPr rtl="1"/>
          <a:r>
            <a:rPr lang="fa-IR">
              <a:solidFill>
                <a:schemeClr val="tx1"/>
              </a:solidFill>
            </a:rPr>
            <a:t>بولبو کاورنوس</a:t>
          </a:r>
        </a:p>
      </dgm:t>
    </dgm:pt>
    <dgm:pt modelId="{90A5A946-4305-4457-B23E-621AEE5D8119}" type="parTrans" cxnId="{37D53B09-B9FC-4D35-8755-3CF3AC47766D}">
      <dgm:prSet/>
      <dgm:spPr/>
      <dgm:t>
        <a:bodyPr/>
        <a:lstStyle/>
        <a:p>
          <a:pPr rtl="1"/>
          <a:endParaRPr lang="fa-IR">
            <a:solidFill>
              <a:schemeClr val="tx1"/>
            </a:solidFill>
          </a:endParaRPr>
        </a:p>
      </dgm:t>
    </dgm:pt>
    <dgm:pt modelId="{F84E0A5A-A77E-4514-9D36-194A91EB36B6}" type="sibTrans" cxnId="{37D53B09-B9FC-4D35-8755-3CF3AC47766D}">
      <dgm:prSet/>
      <dgm:spPr/>
      <dgm:t>
        <a:bodyPr/>
        <a:lstStyle/>
        <a:p>
          <a:pPr rtl="1"/>
          <a:endParaRPr lang="fa-IR">
            <a:solidFill>
              <a:schemeClr val="tx1"/>
            </a:solidFill>
          </a:endParaRPr>
        </a:p>
      </dgm:t>
    </dgm:pt>
    <dgm:pt modelId="{4C68ED49-1BF9-4A6B-8EAB-317CF23489D3}">
      <dgm:prSet/>
      <dgm:spPr/>
      <dgm:t>
        <a:bodyPr/>
        <a:lstStyle/>
        <a:p>
          <a:pPr rtl="1"/>
          <a:r>
            <a:rPr lang="fa-IR">
              <a:solidFill>
                <a:schemeClr val="tx1"/>
              </a:solidFill>
            </a:rPr>
            <a:t>اسفنکتر خارجی</a:t>
          </a:r>
        </a:p>
      </dgm:t>
    </dgm:pt>
    <dgm:pt modelId="{3545C628-B0A2-4B07-B299-18981D1D1D2C}" type="parTrans" cxnId="{C7C653E6-F501-4088-8708-6FB9371C27FA}">
      <dgm:prSet/>
      <dgm:spPr/>
      <dgm:t>
        <a:bodyPr/>
        <a:lstStyle/>
        <a:p>
          <a:pPr rtl="1"/>
          <a:endParaRPr lang="fa-IR">
            <a:solidFill>
              <a:schemeClr val="tx1"/>
            </a:solidFill>
          </a:endParaRPr>
        </a:p>
      </dgm:t>
    </dgm:pt>
    <dgm:pt modelId="{8DD4E308-EA5B-4F47-AFA5-3BC999F7BA86}" type="sibTrans" cxnId="{C7C653E6-F501-4088-8708-6FB9371C27FA}">
      <dgm:prSet/>
      <dgm:spPr/>
      <dgm:t>
        <a:bodyPr/>
        <a:lstStyle/>
        <a:p>
          <a:pPr rtl="1"/>
          <a:endParaRPr lang="fa-IR">
            <a:solidFill>
              <a:schemeClr val="tx1"/>
            </a:solidFill>
          </a:endParaRPr>
        </a:p>
      </dgm:t>
    </dgm:pt>
    <dgm:pt modelId="{29CF9431-F97E-4B59-9A93-8C3A6DDE4CA1}" type="pres">
      <dgm:prSet presAssocID="{526E8A95-D9DE-405A-8170-3C09CA870EB8}" presName="mainComposite" presStyleCnt="0">
        <dgm:presLayoutVars>
          <dgm:chPref val="1"/>
          <dgm:dir/>
          <dgm:animOne val="branch"/>
          <dgm:animLvl val="lvl"/>
          <dgm:resizeHandles val="exact"/>
        </dgm:presLayoutVars>
      </dgm:prSet>
      <dgm:spPr/>
    </dgm:pt>
    <dgm:pt modelId="{46AEFC27-E1CB-4CFB-AFA8-71E2207236F1}" type="pres">
      <dgm:prSet presAssocID="{526E8A95-D9DE-405A-8170-3C09CA870EB8}" presName="hierFlow" presStyleCnt="0"/>
      <dgm:spPr/>
    </dgm:pt>
    <dgm:pt modelId="{589F02D7-73B2-4437-AECD-8F19CFFD236C}" type="pres">
      <dgm:prSet presAssocID="{526E8A95-D9DE-405A-8170-3C09CA870EB8}" presName="hierChild1" presStyleCnt="0">
        <dgm:presLayoutVars>
          <dgm:chPref val="1"/>
          <dgm:animOne val="branch"/>
          <dgm:animLvl val="lvl"/>
        </dgm:presLayoutVars>
      </dgm:prSet>
      <dgm:spPr/>
    </dgm:pt>
    <dgm:pt modelId="{CE903797-1725-430C-A352-4530CC25E68A}" type="pres">
      <dgm:prSet presAssocID="{7F675056-765A-4D36-900B-CF3C7386689F}" presName="Name17" presStyleCnt="0"/>
      <dgm:spPr/>
    </dgm:pt>
    <dgm:pt modelId="{1C3936C2-98E1-4C03-B7E0-B926F714158A}" type="pres">
      <dgm:prSet presAssocID="{7F675056-765A-4D36-900B-CF3C7386689F}" presName="level1Shape" presStyleLbl="node0" presStyleIdx="0" presStyleCnt="1">
        <dgm:presLayoutVars>
          <dgm:chPref val="3"/>
        </dgm:presLayoutVars>
      </dgm:prSet>
      <dgm:spPr/>
    </dgm:pt>
    <dgm:pt modelId="{44A5EDA1-F52A-4864-9CBD-9584B0379C12}" type="pres">
      <dgm:prSet presAssocID="{7F675056-765A-4D36-900B-CF3C7386689F}" presName="hierChild2" presStyleCnt="0"/>
      <dgm:spPr/>
    </dgm:pt>
    <dgm:pt modelId="{2D1C9CA1-F53A-4B8B-A86F-EA950015FD40}" type="pres">
      <dgm:prSet presAssocID="{631B88F6-1766-4C9A-8D08-B8B72D3B177D}" presName="Name25" presStyleLbl="parChTrans1D2" presStyleIdx="0" presStyleCnt="2"/>
      <dgm:spPr/>
    </dgm:pt>
    <dgm:pt modelId="{9E6943CF-F7CE-48BB-A10D-649C893CBA7F}" type="pres">
      <dgm:prSet presAssocID="{631B88F6-1766-4C9A-8D08-B8B72D3B177D}" presName="connTx" presStyleLbl="parChTrans1D2" presStyleIdx="0" presStyleCnt="2"/>
      <dgm:spPr/>
    </dgm:pt>
    <dgm:pt modelId="{CB9DC05D-52AC-4359-B0F6-6F86754639B4}" type="pres">
      <dgm:prSet presAssocID="{D2BC86E3-D4B4-4C1A-AA26-BA42638EF3C1}" presName="Name30" presStyleCnt="0"/>
      <dgm:spPr/>
    </dgm:pt>
    <dgm:pt modelId="{EE4E84DA-D2FA-476E-BF62-3C68DDB56FEA}" type="pres">
      <dgm:prSet presAssocID="{D2BC86E3-D4B4-4C1A-AA26-BA42638EF3C1}" presName="level2Shape" presStyleLbl="node2" presStyleIdx="0" presStyleCnt="2"/>
      <dgm:spPr/>
    </dgm:pt>
    <dgm:pt modelId="{996F78F0-425E-4F08-B841-6E0670F9584C}" type="pres">
      <dgm:prSet presAssocID="{D2BC86E3-D4B4-4C1A-AA26-BA42638EF3C1}" presName="hierChild3" presStyleCnt="0"/>
      <dgm:spPr/>
    </dgm:pt>
    <dgm:pt modelId="{92BC57B0-8A36-466C-80B0-7FA9310B9F13}" type="pres">
      <dgm:prSet presAssocID="{D9BD9CF6-B535-48EF-B78F-CEF3DC72CEB3}" presName="Name25" presStyleLbl="parChTrans1D3" presStyleIdx="0" presStyleCnt="5"/>
      <dgm:spPr/>
    </dgm:pt>
    <dgm:pt modelId="{8A0F7CBC-A5B4-4D48-86D2-8C79EE571F01}" type="pres">
      <dgm:prSet presAssocID="{D9BD9CF6-B535-48EF-B78F-CEF3DC72CEB3}" presName="connTx" presStyleLbl="parChTrans1D3" presStyleIdx="0" presStyleCnt="5"/>
      <dgm:spPr/>
    </dgm:pt>
    <dgm:pt modelId="{E9AEA46D-370D-458F-A725-B6D4FB119486}" type="pres">
      <dgm:prSet presAssocID="{F74C2023-16B7-447D-991F-957096821853}" presName="Name30" presStyleCnt="0"/>
      <dgm:spPr/>
    </dgm:pt>
    <dgm:pt modelId="{E9A4CA4D-F543-4951-B065-7317C22398DE}" type="pres">
      <dgm:prSet presAssocID="{F74C2023-16B7-447D-991F-957096821853}" presName="level2Shape" presStyleLbl="node3" presStyleIdx="0" presStyleCnt="5"/>
      <dgm:spPr/>
    </dgm:pt>
    <dgm:pt modelId="{BAB25F07-DC2D-4E33-BF7B-12D683852D41}" type="pres">
      <dgm:prSet presAssocID="{F74C2023-16B7-447D-991F-957096821853}" presName="hierChild3" presStyleCnt="0"/>
      <dgm:spPr/>
    </dgm:pt>
    <dgm:pt modelId="{A7AE97F4-C483-4018-8356-C8E3A30D4653}" type="pres">
      <dgm:prSet presAssocID="{F1C0FDB6-92A8-461B-A357-9493A40F6425}" presName="Name25" presStyleLbl="parChTrans1D3" presStyleIdx="1" presStyleCnt="5"/>
      <dgm:spPr/>
    </dgm:pt>
    <dgm:pt modelId="{B46AF9A4-74C6-45DA-AD02-A8A9231384F0}" type="pres">
      <dgm:prSet presAssocID="{F1C0FDB6-92A8-461B-A357-9493A40F6425}" presName="connTx" presStyleLbl="parChTrans1D3" presStyleIdx="1" presStyleCnt="5"/>
      <dgm:spPr/>
    </dgm:pt>
    <dgm:pt modelId="{D241CACB-2DE0-420A-8521-F226F69CF775}" type="pres">
      <dgm:prSet presAssocID="{348AD2B9-FC9A-4D6F-A929-DDC9D5C9D6CD}" presName="Name30" presStyleCnt="0"/>
      <dgm:spPr/>
    </dgm:pt>
    <dgm:pt modelId="{0AD2E55E-8D4A-4A62-869A-206559785DFE}" type="pres">
      <dgm:prSet presAssocID="{348AD2B9-FC9A-4D6F-A929-DDC9D5C9D6CD}" presName="level2Shape" presStyleLbl="node3" presStyleIdx="1" presStyleCnt="5"/>
      <dgm:spPr/>
    </dgm:pt>
    <dgm:pt modelId="{E477F4D4-4A6F-4017-824F-C98D3ABAADBB}" type="pres">
      <dgm:prSet presAssocID="{348AD2B9-FC9A-4D6F-A929-DDC9D5C9D6CD}" presName="hierChild3" presStyleCnt="0"/>
      <dgm:spPr/>
    </dgm:pt>
    <dgm:pt modelId="{3E05F1DE-3A06-497D-A645-CCDB154AB76D}" type="pres">
      <dgm:prSet presAssocID="{D2377AD8-311C-493C-9E09-3FDF2193D6BE}" presName="Name25" presStyleLbl="parChTrans1D2" presStyleIdx="1" presStyleCnt="2"/>
      <dgm:spPr/>
    </dgm:pt>
    <dgm:pt modelId="{D6B834D0-BD05-4D0C-806C-118ECAA29356}" type="pres">
      <dgm:prSet presAssocID="{D2377AD8-311C-493C-9E09-3FDF2193D6BE}" presName="connTx" presStyleLbl="parChTrans1D2" presStyleIdx="1" presStyleCnt="2"/>
      <dgm:spPr/>
    </dgm:pt>
    <dgm:pt modelId="{B7FB8358-ADE0-4C2D-813D-F1446934C72D}" type="pres">
      <dgm:prSet presAssocID="{7DFD2633-FCD2-4621-821E-05954B19CFA8}" presName="Name30" presStyleCnt="0"/>
      <dgm:spPr/>
    </dgm:pt>
    <dgm:pt modelId="{8C586B69-3325-4344-9ADF-73E3F1E13265}" type="pres">
      <dgm:prSet presAssocID="{7DFD2633-FCD2-4621-821E-05954B19CFA8}" presName="level2Shape" presStyleLbl="node2" presStyleIdx="1" presStyleCnt="2"/>
      <dgm:spPr/>
    </dgm:pt>
    <dgm:pt modelId="{AD3B1A74-73A9-49FE-8BD4-B9F0542603F0}" type="pres">
      <dgm:prSet presAssocID="{7DFD2633-FCD2-4621-821E-05954B19CFA8}" presName="hierChild3" presStyleCnt="0"/>
      <dgm:spPr/>
    </dgm:pt>
    <dgm:pt modelId="{30D79A65-AB3D-4CA5-A719-FB1A0D7AF4A1}" type="pres">
      <dgm:prSet presAssocID="{2AEA1425-1B0A-4EC7-BC71-810FE4CB0E41}" presName="Name25" presStyleLbl="parChTrans1D3" presStyleIdx="2" presStyleCnt="5"/>
      <dgm:spPr/>
    </dgm:pt>
    <dgm:pt modelId="{665D802A-D968-470A-A447-39D27FDE03E5}" type="pres">
      <dgm:prSet presAssocID="{2AEA1425-1B0A-4EC7-BC71-810FE4CB0E41}" presName="connTx" presStyleLbl="parChTrans1D3" presStyleIdx="2" presStyleCnt="5"/>
      <dgm:spPr/>
    </dgm:pt>
    <dgm:pt modelId="{34BEF060-E930-46BC-B6C7-B7F317771D5C}" type="pres">
      <dgm:prSet presAssocID="{7F66BC82-4F4F-4D9E-B4D9-C41F9E9C7657}" presName="Name30" presStyleCnt="0"/>
      <dgm:spPr/>
    </dgm:pt>
    <dgm:pt modelId="{08D533F7-814B-4518-805F-49A11160C7B3}" type="pres">
      <dgm:prSet presAssocID="{7F66BC82-4F4F-4D9E-B4D9-C41F9E9C7657}" presName="level2Shape" presStyleLbl="node3" presStyleIdx="2" presStyleCnt="5"/>
      <dgm:spPr/>
    </dgm:pt>
    <dgm:pt modelId="{39A3CEE6-B466-4CE1-96CD-A5C52C1BB8EC}" type="pres">
      <dgm:prSet presAssocID="{7F66BC82-4F4F-4D9E-B4D9-C41F9E9C7657}" presName="hierChild3" presStyleCnt="0"/>
      <dgm:spPr/>
    </dgm:pt>
    <dgm:pt modelId="{79B19ED5-1E61-4474-AC14-B30F310D41D4}" type="pres">
      <dgm:prSet presAssocID="{90A5A946-4305-4457-B23E-621AEE5D8119}" presName="Name25" presStyleLbl="parChTrans1D3" presStyleIdx="3" presStyleCnt="5"/>
      <dgm:spPr/>
    </dgm:pt>
    <dgm:pt modelId="{B3C948DD-D6C7-4619-B47D-5F65C08558D6}" type="pres">
      <dgm:prSet presAssocID="{90A5A946-4305-4457-B23E-621AEE5D8119}" presName="connTx" presStyleLbl="parChTrans1D3" presStyleIdx="3" presStyleCnt="5"/>
      <dgm:spPr/>
    </dgm:pt>
    <dgm:pt modelId="{33807EC4-CC1D-4F87-8F35-35724113DE2E}" type="pres">
      <dgm:prSet presAssocID="{CACCD7CE-48DC-4D58-8A46-97A4DF55F9E3}" presName="Name30" presStyleCnt="0"/>
      <dgm:spPr/>
    </dgm:pt>
    <dgm:pt modelId="{8BB733CB-CF40-43FE-9EF1-32500C0374CD}" type="pres">
      <dgm:prSet presAssocID="{CACCD7CE-48DC-4D58-8A46-97A4DF55F9E3}" presName="level2Shape" presStyleLbl="node3" presStyleIdx="3" presStyleCnt="5"/>
      <dgm:spPr/>
    </dgm:pt>
    <dgm:pt modelId="{95D38D43-EB6C-4DA1-852A-456CE3469A31}" type="pres">
      <dgm:prSet presAssocID="{CACCD7CE-48DC-4D58-8A46-97A4DF55F9E3}" presName="hierChild3" presStyleCnt="0"/>
      <dgm:spPr/>
    </dgm:pt>
    <dgm:pt modelId="{A77E23CF-3720-4D99-B559-EBC60D2CB43F}" type="pres">
      <dgm:prSet presAssocID="{3545C628-B0A2-4B07-B299-18981D1D1D2C}" presName="Name25" presStyleLbl="parChTrans1D3" presStyleIdx="4" presStyleCnt="5"/>
      <dgm:spPr/>
    </dgm:pt>
    <dgm:pt modelId="{D50CFFCB-93C9-47E7-816F-582195F9888A}" type="pres">
      <dgm:prSet presAssocID="{3545C628-B0A2-4B07-B299-18981D1D1D2C}" presName="connTx" presStyleLbl="parChTrans1D3" presStyleIdx="4" presStyleCnt="5"/>
      <dgm:spPr/>
    </dgm:pt>
    <dgm:pt modelId="{9E9FCBBE-0FBA-4D06-9CAD-E3EBF087AF7D}" type="pres">
      <dgm:prSet presAssocID="{4C68ED49-1BF9-4A6B-8EAB-317CF23489D3}" presName="Name30" presStyleCnt="0"/>
      <dgm:spPr/>
    </dgm:pt>
    <dgm:pt modelId="{BFB67DEF-5DE9-4BA8-A4F6-AC45DEFE5055}" type="pres">
      <dgm:prSet presAssocID="{4C68ED49-1BF9-4A6B-8EAB-317CF23489D3}" presName="level2Shape" presStyleLbl="node3" presStyleIdx="4" presStyleCnt="5"/>
      <dgm:spPr/>
    </dgm:pt>
    <dgm:pt modelId="{A01B217E-1C64-4A98-8CFA-5AF4E980C09A}" type="pres">
      <dgm:prSet presAssocID="{4C68ED49-1BF9-4A6B-8EAB-317CF23489D3}" presName="hierChild3" presStyleCnt="0"/>
      <dgm:spPr/>
    </dgm:pt>
    <dgm:pt modelId="{1232D12F-AD8F-4228-A012-555EE1CE881D}" type="pres">
      <dgm:prSet presAssocID="{526E8A95-D9DE-405A-8170-3C09CA870EB8}" presName="bgShapesFlow" presStyleCnt="0"/>
      <dgm:spPr/>
    </dgm:pt>
  </dgm:ptLst>
  <dgm:cxnLst>
    <dgm:cxn modelId="{37D53B09-B9FC-4D35-8755-3CF3AC47766D}" srcId="{7DFD2633-FCD2-4621-821E-05954B19CFA8}" destId="{CACCD7CE-48DC-4D58-8A46-97A4DF55F9E3}" srcOrd="1" destOrd="0" parTransId="{90A5A946-4305-4457-B23E-621AEE5D8119}" sibTransId="{F84E0A5A-A77E-4514-9D36-194A91EB36B6}"/>
    <dgm:cxn modelId="{0592530A-3BB1-482F-BACD-DFCD1EAF60F3}" type="presOf" srcId="{90A5A946-4305-4457-B23E-621AEE5D8119}" destId="{79B19ED5-1E61-4474-AC14-B30F310D41D4}" srcOrd="0" destOrd="0" presId="urn:microsoft.com/office/officeart/2005/8/layout/hierarchy5"/>
    <dgm:cxn modelId="{955B5117-B9E3-40D0-A4DD-EF7603C91913}" type="presOf" srcId="{D2BC86E3-D4B4-4C1A-AA26-BA42638EF3C1}" destId="{EE4E84DA-D2FA-476E-BF62-3C68DDB56FEA}" srcOrd="0" destOrd="0" presId="urn:microsoft.com/office/officeart/2005/8/layout/hierarchy5"/>
    <dgm:cxn modelId="{256E901B-24EB-4DF4-ACC0-D282498D1527}" type="presOf" srcId="{D2377AD8-311C-493C-9E09-3FDF2193D6BE}" destId="{D6B834D0-BD05-4D0C-806C-118ECAA29356}" srcOrd="1" destOrd="0" presId="urn:microsoft.com/office/officeart/2005/8/layout/hierarchy5"/>
    <dgm:cxn modelId="{3CCFB51B-E90B-45DD-85BD-EC0739F9A76A}" type="presOf" srcId="{F1C0FDB6-92A8-461B-A357-9493A40F6425}" destId="{B46AF9A4-74C6-45DA-AD02-A8A9231384F0}" srcOrd="1" destOrd="0" presId="urn:microsoft.com/office/officeart/2005/8/layout/hierarchy5"/>
    <dgm:cxn modelId="{191C011D-E9C2-4C98-BD7B-27D1BAD2A7A7}" srcId="{7DFD2633-FCD2-4621-821E-05954B19CFA8}" destId="{7F66BC82-4F4F-4D9E-B4D9-C41F9E9C7657}" srcOrd="0" destOrd="0" parTransId="{2AEA1425-1B0A-4EC7-BC71-810FE4CB0E41}" sibTransId="{EBC14429-FDFF-498D-B971-3D6F4A6C3017}"/>
    <dgm:cxn modelId="{28156722-073B-434A-AE5D-97122DC4701C}" type="presOf" srcId="{3545C628-B0A2-4B07-B299-18981D1D1D2C}" destId="{D50CFFCB-93C9-47E7-816F-582195F9888A}" srcOrd="1" destOrd="0" presId="urn:microsoft.com/office/officeart/2005/8/layout/hierarchy5"/>
    <dgm:cxn modelId="{74FDB533-D665-4FFE-A3CB-F9A305F19D72}" type="presOf" srcId="{CACCD7CE-48DC-4D58-8A46-97A4DF55F9E3}" destId="{8BB733CB-CF40-43FE-9EF1-32500C0374CD}" srcOrd="0" destOrd="0" presId="urn:microsoft.com/office/officeart/2005/8/layout/hierarchy5"/>
    <dgm:cxn modelId="{EA502744-BB1B-4A77-90BD-0DD6675863DF}" type="presOf" srcId="{2AEA1425-1B0A-4EC7-BC71-810FE4CB0E41}" destId="{665D802A-D968-470A-A447-39D27FDE03E5}" srcOrd="1" destOrd="0" presId="urn:microsoft.com/office/officeart/2005/8/layout/hierarchy5"/>
    <dgm:cxn modelId="{92ECD947-5847-464D-BA0F-9BD0040D005D}" type="presOf" srcId="{D9BD9CF6-B535-48EF-B78F-CEF3DC72CEB3}" destId="{92BC57B0-8A36-466C-80B0-7FA9310B9F13}" srcOrd="0" destOrd="0" presId="urn:microsoft.com/office/officeart/2005/8/layout/hierarchy5"/>
    <dgm:cxn modelId="{8FA6B968-993C-40FF-8BB3-542C3BC1A484}" srcId="{D2BC86E3-D4B4-4C1A-AA26-BA42638EF3C1}" destId="{348AD2B9-FC9A-4D6F-A929-DDC9D5C9D6CD}" srcOrd="1" destOrd="0" parTransId="{F1C0FDB6-92A8-461B-A357-9493A40F6425}" sibTransId="{14C4C471-68FD-4C83-9C87-7636852F5C2A}"/>
    <dgm:cxn modelId="{51D43F6A-DAC7-4678-B49D-073926A03598}" srcId="{D2BC86E3-D4B4-4C1A-AA26-BA42638EF3C1}" destId="{F74C2023-16B7-447D-991F-957096821853}" srcOrd="0" destOrd="0" parTransId="{D9BD9CF6-B535-48EF-B78F-CEF3DC72CEB3}" sibTransId="{FEBFEF67-ED66-48BB-87F2-C9AF456DD58D}"/>
    <dgm:cxn modelId="{D33D0A50-BD54-474C-89F3-B18AB528157A}" type="presOf" srcId="{631B88F6-1766-4C9A-8D08-B8B72D3B177D}" destId="{9E6943CF-F7CE-48BB-A10D-649C893CBA7F}" srcOrd="1" destOrd="0" presId="urn:microsoft.com/office/officeart/2005/8/layout/hierarchy5"/>
    <dgm:cxn modelId="{4F5F7C71-FD70-46FB-88F3-C12BCCD4752B}" type="presOf" srcId="{7DFD2633-FCD2-4621-821E-05954B19CFA8}" destId="{8C586B69-3325-4344-9ADF-73E3F1E13265}" srcOrd="0" destOrd="0" presId="urn:microsoft.com/office/officeart/2005/8/layout/hierarchy5"/>
    <dgm:cxn modelId="{B4563A74-8AFE-4165-AC20-8C6A4AA22C51}" srcId="{7F675056-765A-4D36-900B-CF3C7386689F}" destId="{7DFD2633-FCD2-4621-821E-05954B19CFA8}" srcOrd="1" destOrd="0" parTransId="{D2377AD8-311C-493C-9E09-3FDF2193D6BE}" sibTransId="{1C523624-360F-4FCF-A353-CE880C7F03EE}"/>
    <dgm:cxn modelId="{305F9C82-3BFA-453E-A2A4-B2CA80DA8339}" type="presOf" srcId="{7F675056-765A-4D36-900B-CF3C7386689F}" destId="{1C3936C2-98E1-4C03-B7E0-B926F714158A}" srcOrd="0" destOrd="0" presId="urn:microsoft.com/office/officeart/2005/8/layout/hierarchy5"/>
    <dgm:cxn modelId="{5A39BF8A-3CC9-4A8F-BA08-E7F22A46104B}" type="presOf" srcId="{3545C628-B0A2-4B07-B299-18981D1D1D2C}" destId="{A77E23CF-3720-4D99-B559-EBC60D2CB43F}" srcOrd="0" destOrd="0" presId="urn:microsoft.com/office/officeart/2005/8/layout/hierarchy5"/>
    <dgm:cxn modelId="{17F54CA0-E6D7-4B6A-B948-9D6746462067}" type="presOf" srcId="{F1C0FDB6-92A8-461B-A357-9493A40F6425}" destId="{A7AE97F4-C483-4018-8356-C8E3A30D4653}" srcOrd="0" destOrd="0" presId="urn:microsoft.com/office/officeart/2005/8/layout/hierarchy5"/>
    <dgm:cxn modelId="{91BB42AD-099D-4CD3-BD6E-E39135764FBE}" srcId="{7F675056-765A-4D36-900B-CF3C7386689F}" destId="{D2BC86E3-D4B4-4C1A-AA26-BA42638EF3C1}" srcOrd="0" destOrd="0" parTransId="{631B88F6-1766-4C9A-8D08-B8B72D3B177D}" sibTransId="{3C1AF664-9119-4DCB-A9D1-89E6C666A05A}"/>
    <dgm:cxn modelId="{08ABE1B1-7F2E-4E79-B008-E2765FAC86F7}" type="presOf" srcId="{2AEA1425-1B0A-4EC7-BC71-810FE4CB0E41}" destId="{30D79A65-AB3D-4CA5-A719-FB1A0D7AF4A1}" srcOrd="0" destOrd="0" presId="urn:microsoft.com/office/officeart/2005/8/layout/hierarchy5"/>
    <dgm:cxn modelId="{94F679B6-AC74-4944-B9AF-B73B4D1A3AA3}" srcId="{526E8A95-D9DE-405A-8170-3C09CA870EB8}" destId="{7F675056-765A-4D36-900B-CF3C7386689F}" srcOrd="0" destOrd="0" parTransId="{A729EA81-0FA1-4374-BA34-6E22FF0C994D}" sibTransId="{FAC1D070-58C6-4BD1-9D1B-B4AA298CBE71}"/>
    <dgm:cxn modelId="{3A9678BF-3BD8-4DFF-BFCA-64080A1FF42E}" type="presOf" srcId="{D2377AD8-311C-493C-9E09-3FDF2193D6BE}" destId="{3E05F1DE-3A06-497D-A645-CCDB154AB76D}" srcOrd="0" destOrd="0" presId="urn:microsoft.com/office/officeart/2005/8/layout/hierarchy5"/>
    <dgm:cxn modelId="{EFD050C3-16F6-449D-8694-76990D8C7218}" type="presOf" srcId="{7F66BC82-4F4F-4D9E-B4D9-C41F9E9C7657}" destId="{08D533F7-814B-4518-805F-49A11160C7B3}" srcOrd="0" destOrd="0" presId="urn:microsoft.com/office/officeart/2005/8/layout/hierarchy5"/>
    <dgm:cxn modelId="{995F67C7-B238-43EE-AB25-50046E35C1F6}" type="presOf" srcId="{90A5A946-4305-4457-B23E-621AEE5D8119}" destId="{B3C948DD-D6C7-4619-B47D-5F65C08558D6}" srcOrd="1" destOrd="0" presId="urn:microsoft.com/office/officeart/2005/8/layout/hierarchy5"/>
    <dgm:cxn modelId="{C65DDDD2-78F7-4AF5-BA3B-2AE21AD3BD76}" type="presOf" srcId="{348AD2B9-FC9A-4D6F-A929-DDC9D5C9D6CD}" destId="{0AD2E55E-8D4A-4A62-869A-206559785DFE}" srcOrd="0" destOrd="0" presId="urn:microsoft.com/office/officeart/2005/8/layout/hierarchy5"/>
    <dgm:cxn modelId="{5D8499D5-9102-47C3-92D1-B8877C7A227D}" type="presOf" srcId="{4C68ED49-1BF9-4A6B-8EAB-317CF23489D3}" destId="{BFB67DEF-5DE9-4BA8-A4F6-AC45DEFE5055}" srcOrd="0" destOrd="0" presId="urn:microsoft.com/office/officeart/2005/8/layout/hierarchy5"/>
    <dgm:cxn modelId="{1A2412D9-E81D-4444-A27A-BC4528B5AF2A}" type="presOf" srcId="{F74C2023-16B7-447D-991F-957096821853}" destId="{E9A4CA4D-F543-4951-B065-7317C22398DE}" srcOrd="0" destOrd="0" presId="urn:microsoft.com/office/officeart/2005/8/layout/hierarchy5"/>
    <dgm:cxn modelId="{C7C653E6-F501-4088-8708-6FB9371C27FA}" srcId="{7DFD2633-FCD2-4621-821E-05954B19CFA8}" destId="{4C68ED49-1BF9-4A6B-8EAB-317CF23489D3}" srcOrd="2" destOrd="0" parTransId="{3545C628-B0A2-4B07-B299-18981D1D1D2C}" sibTransId="{8DD4E308-EA5B-4F47-AFA5-3BC999F7BA86}"/>
    <dgm:cxn modelId="{910E6AEE-1F11-40E4-8098-B7EB9E609BA4}" type="presOf" srcId="{D9BD9CF6-B535-48EF-B78F-CEF3DC72CEB3}" destId="{8A0F7CBC-A5B4-4D48-86D2-8C79EE571F01}" srcOrd="1" destOrd="0" presId="urn:microsoft.com/office/officeart/2005/8/layout/hierarchy5"/>
    <dgm:cxn modelId="{A891F8F2-199D-42CA-891D-2FD7F9122338}" type="presOf" srcId="{526E8A95-D9DE-405A-8170-3C09CA870EB8}" destId="{29CF9431-F97E-4B59-9A93-8C3A6DDE4CA1}" srcOrd="0" destOrd="0" presId="urn:microsoft.com/office/officeart/2005/8/layout/hierarchy5"/>
    <dgm:cxn modelId="{5988F7F4-48F4-4EFE-8C57-6E308D08C13B}" type="presOf" srcId="{631B88F6-1766-4C9A-8D08-B8B72D3B177D}" destId="{2D1C9CA1-F53A-4B8B-A86F-EA950015FD40}" srcOrd="0" destOrd="0" presId="urn:microsoft.com/office/officeart/2005/8/layout/hierarchy5"/>
    <dgm:cxn modelId="{B01CA2F3-C2CF-4EC5-AF67-A6D30BBC8265}" type="presParOf" srcId="{29CF9431-F97E-4B59-9A93-8C3A6DDE4CA1}" destId="{46AEFC27-E1CB-4CFB-AFA8-71E2207236F1}" srcOrd="0" destOrd="0" presId="urn:microsoft.com/office/officeart/2005/8/layout/hierarchy5"/>
    <dgm:cxn modelId="{7CCEE378-7E2A-4755-9BA8-EAFC18432BC1}" type="presParOf" srcId="{46AEFC27-E1CB-4CFB-AFA8-71E2207236F1}" destId="{589F02D7-73B2-4437-AECD-8F19CFFD236C}" srcOrd="0" destOrd="0" presId="urn:microsoft.com/office/officeart/2005/8/layout/hierarchy5"/>
    <dgm:cxn modelId="{389F42FB-AEFD-44F2-93AA-CF6D47354CE3}" type="presParOf" srcId="{589F02D7-73B2-4437-AECD-8F19CFFD236C}" destId="{CE903797-1725-430C-A352-4530CC25E68A}" srcOrd="0" destOrd="0" presId="urn:microsoft.com/office/officeart/2005/8/layout/hierarchy5"/>
    <dgm:cxn modelId="{8952FAF3-4A0A-4A19-B0F7-112AC5839A9C}" type="presParOf" srcId="{CE903797-1725-430C-A352-4530CC25E68A}" destId="{1C3936C2-98E1-4C03-B7E0-B926F714158A}" srcOrd="0" destOrd="0" presId="urn:microsoft.com/office/officeart/2005/8/layout/hierarchy5"/>
    <dgm:cxn modelId="{CDD8BBD4-9597-4865-BA62-1A7005743308}" type="presParOf" srcId="{CE903797-1725-430C-A352-4530CC25E68A}" destId="{44A5EDA1-F52A-4864-9CBD-9584B0379C12}" srcOrd="1" destOrd="0" presId="urn:microsoft.com/office/officeart/2005/8/layout/hierarchy5"/>
    <dgm:cxn modelId="{2E74F194-67A3-4CE8-86F5-ECDFA0A234DF}" type="presParOf" srcId="{44A5EDA1-F52A-4864-9CBD-9584B0379C12}" destId="{2D1C9CA1-F53A-4B8B-A86F-EA950015FD40}" srcOrd="0" destOrd="0" presId="urn:microsoft.com/office/officeart/2005/8/layout/hierarchy5"/>
    <dgm:cxn modelId="{A7EAC586-DADA-4A1B-A0D5-5CEB5945FD5A}" type="presParOf" srcId="{2D1C9CA1-F53A-4B8B-A86F-EA950015FD40}" destId="{9E6943CF-F7CE-48BB-A10D-649C893CBA7F}" srcOrd="0" destOrd="0" presId="urn:microsoft.com/office/officeart/2005/8/layout/hierarchy5"/>
    <dgm:cxn modelId="{7BF5E393-7E13-4145-A6CC-4F1C6CC1B930}" type="presParOf" srcId="{44A5EDA1-F52A-4864-9CBD-9584B0379C12}" destId="{CB9DC05D-52AC-4359-B0F6-6F86754639B4}" srcOrd="1" destOrd="0" presId="urn:microsoft.com/office/officeart/2005/8/layout/hierarchy5"/>
    <dgm:cxn modelId="{42757C46-1BED-431B-9A2F-0EA0E6193381}" type="presParOf" srcId="{CB9DC05D-52AC-4359-B0F6-6F86754639B4}" destId="{EE4E84DA-D2FA-476E-BF62-3C68DDB56FEA}" srcOrd="0" destOrd="0" presId="urn:microsoft.com/office/officeart/2005/8/layout/hierarchy5"/>
    <dgm:cxn modelId="{F47C8AE5-355D-43F6-8B94-1F94232CC6C1}" type="presParOf" srcId="{CB9DC05D-52AC-4359-B0F6-6F86754639B4}" destId="{996F78F0-425E-4F08-B841-6E0670F9584C}" srcOrd="1" destOrd="0" presId="urn:microsoft.com/office/officeart/2005/8/layout/hierarchy5"/>
    <dgm:cxn modelId="{96F7ADF4-BC1B-4CE5-A376-FF108E67005F}" type="presParOf" srcId="{996F78F0-425E-4F08-B841-6E0670F9584C}" destId="{92BC57B0-8A36-466C-80B0-7FA9310B9F13}" srcOrd="0" destOrd="0" presId="urn:microsoft.com/office/officeart/2005/8/layout/hierarchy5"/>
    <dgm:cxn modelId="{BAF29F19-2F76-4E5D-BB15-56F80EAF91FE}" type="presParOf" srcId="{92BC57B0-8A36-466C-80B0-7FA9310B9F13}" destId="{8A0F7CBC-A5B4-4D48-86D2-8C79EE571F01}" srcOrd="0" destOrd="0" presId="urn:microsoft.com/office/officeart/2005/8/layout/hierarchy5"/>
    <dgm:cxn modelId="{AA8A221D-F74E-4FC5-8174-6C35D0C295D4}" type="presParOf" srcId="{996F78F0-425E-4F08-B841-6E0670F9584C}" destId="{E9AEA46D-370D-458F-A725-B6D4FB119486}" srcOrd="1" destOrd="0" presId="urn:microsoft.com/office/officeart/2005/8/layout/hierarchy5"/>
    <dgm:cxn modelId="{BB14D8F5-72A2-434B-8666-DAC97FB41AB8}" type="presParOf" srcId="{E9AEA46D-370D-458F-A725-B6D4FB119486}" destId="{E9A4CA4D-F543-4951-B065-7317C22398DE}" srcOrd="0" destOrd="0" presId="urn:microsoft.com/office/officeart/2005/8/layout/hierarchy5"/>
    <dgm:cxn modelId="{56504962-D3DB-4F45-B7FD-F75959689828}" type="presParOf" srcId="{E9AEA46D-370D-458F-A725-B6D4FB119486}" destId="{BAB25F07-DC2D-4E33-BF7B-12D683852D41}" srcOrd="1" destOrd="0" presId="urn:microsoft.com/office/officeart/2005/8/layout/hierarchy5"/>
    <dgm:cxn modelId="{A2C74DF1-6CA8-46C9-92B0-550826B4464D}" type="presParOf" srcId="{996F78F0-425E-4F08-B841-6E0670F9584C}" destId="{A7AE97F4-C483-4018-8356-C8E3A30D4653}" srcOrd="2" destOrd="0" presId="urn:microsoft.com/office/officeart/2005/8/layout/hierarchy5"/>
    <dgm:cxn modelId="{0BC73EFB-F844-4BCA-A76D-49DB0A746CB0}" type="presParOf" srcId="{A7AE97F4-C483-4018-8356-C8E3A30D4653}" destId="{B46AF9A4-74C6-45DA-AD02-A8A9231384F0}" srcOrd="0" destOrd="0" presId="urn:microsoft.com/office/officeart/2005/8/layout/hierarchy5"/>
    <dgm:cxn modelId="{DEBC4136-6CB0-4B8D-93C2-50969E9DD2F2}" type="presParOf" srcId="{996F78F0-425E-4F08-B841-6E0670F9584C}" destId="{D241CACB-2DE0-420A-8521-F226F69CF775}" srcOrd="3" destOrd="0" presId="urn:microsoft.com/office/officeart/2005/8/layout/hierarchy5"/>
    <dgm:cxn modelId="{C77F1EE3-3D86-4B29-A9D1-2FB8E17B578B}" type="presParOf" srcId="{D241CACB-2DE0-420A-8521-F226F69CF775}" destId="{0AD2E55E-8D4A-4A62-869A-206559785DFE}" srcOrd="0" destOrd="0" presId="urn:microsoft.com/office/officeart/2005/8/layout/hierarchy5"/>
    <dgm:cxn modelId="{D285B414-75A1-4F0C-90DC-7B72F49A18E2}" type="presParOf" srcId="{D241CACB-2DE0-420A-8521-F226F69CF775}" destId="{E477F4D4-4A6F-4017-824F-C98D3ABAADBB}" srcOrd="1" destOrd="0" presId="urn:microsoft.com/office/officeart/2005/8/layout/hierarchy5"/>
    <dgm:cxn modelId="{ADFA56AD-666F-4965-9B14-96DB3E723E70}" type="presParOf" srcId="{44A5EDA1-F52A-4864-9CBD-9584B0379C12}" destId="{3E05F1DE-3A06-497D-A645-CCDB154AB76D}" srcOrd="2" destOrd="0" presId="urn:microsoft.com/office/officeart/2005/8/layout/hierarchy5"/>
    <dgm:cxn modelId="{3D2B566E-82CA-4CDE-99C8-57D4D100B09D}" type="presParOf" srcId="{3E05F1DE-3A06-497D-A645-CCDB154AB76D}" destId="{D6B834D0-BD05-4D0C-806C-118ECAA29356}" srcOrd="0" destOrd="0" presId="urn:microsoft.com/office/officeart/2005/8/layout/hierarchy5"/>
    <dgm:cxn modelId="{5FE71E2D-25EA-49ED-8192-4BA61D6F7547}" type="presParOf" srcId="{44A5EDA1-F52A-4864-9CBD-9584B0379C12}" destId="{B7FB8358-ADE0-4C2D-813D-F1446934C72D}" srcOrd="3" destOrd="0" presId="urn:microsoft.com/office/officeart/2005/8/layout/hierarchy5"/>
    <dgm:cxn modelId="{B54A2F98-DBFF-403C-9ACD-DB90F91F42B3}" type="presParOf" srcId="{B7FB8358-ADE0-4C2D-813D-F1446934C72D}" destId="{8C586B69-3325-4344-9ADF-73E3F1E13265}" srcOrd="0" destOrd="0" presId="urn:microsoft.com/office/officeart/2005/8/layout/hierarchy5"/>
    <dgm:cxn modelId="{577FCC6A-A06E-4027-A634-4B5265144FD2}" type="presParOf" srcId="{B7FB8358-ADE0-4C2D-813D-F1446934C72D}" destId="{AD3B1A74-73A9-49FE-8BD4-B9F0542603F0}" srcOrd="1" destOrd="0" presId="urn:microsoft.com/office/officeart/2005/8/layout/hierarchy5"/>
    <dgm:cxn modelId="{CB3FFDBF-6249-4343-9343-8BA3F5D6AD6E}" type="presParOf" srcId="{AD3B1A74-73A9-49FE-8BD4-B9F0542603F0}" destId="{30D79A65-AB3D-4CA5-A719-FB1A0D7AF4A1}" srcOrd="0" destOrd="0" presId="urn:microsoft.com/office/officeart/2005/8/layout/hierarchy5"/>
    <dgm:cxn modelId="{52BBF178-E708-4DD2-BC76-ED0FAB39F5EB}" type="presParOf" srcId="{30D79A65-AB3D-4CA5-A719-FB1A0D7AF4A1}" destId="{665D802A-D968-470A-A447-39D27FDE03E5}" srcOrd="0" destOrd="0" presId="urn:microsoft.com/office/officeart/2005/8/layout/hierarchy5"/>
    <dgm:cxn modelId="{CC7A35E3-FAF9-4BDF-9446-E3306F379D80}" type="presParOf" srcId="{AD3B1A74-73A9-49FE-8BD4-B9F0542603F0}" destId="{34BEF060-E930-46BC-B6C7-B7F317771D5C}" srcOrd="1" destOrd="0" presId="urn:microsoft.com/office/officeart/2005/8/layout/hierarchy5"/>
    <dgm:cxn modelId="{F13E193E-7836-4208-B351-A35537202253}" type="presParOf" srcId="{34BEF060-E930-46BC-B6C7-B7F317771D5C}" destId="{08D533F7-814B-4518-805F-49A11160C7B3}" srcOrd="0" destOrd="0" presId="urn:microsoft.com/office/officeart/2005/8/layout/hierarchy5"/>
    <dgm:cxn modelId="{8E0B5D34-B90E-47A4-BE90-C7C9A8F7C9C0}" type="presParOf" srcId="{34BEF060-E930-46BC-B6C7-B7F317771D5C}" destId="{39A3CEE6-B466-4CE1-96CD-A5C52C1BB8EC}" srcOrd="1" destOrd="0" presId="urn:microsoft.com/office/officeart/2005/8/layout/hierarchy5"/>
    <dgm:cxn modelId="{DDE9590C-BF2D-442F-BCB5-EBA9D635CEE2}" type="presParOf" srcId="{AD3B1A74-73A9-49FE-8BD4-B9F0542603F0}" destId="{79B19ED5-1E61-4474-AC14-B30F310D41D4}" srcOrd="2" destOrd="0" presId="urn:microsoft.com/office/officeart/2005/8/layout/hierarchy5"/>
    <dgm:cxn modelId="{8597FDDA-43CE-4DC0-84CC-F19E79470A7B}" type="presParOf" srcId="{79B19ED5-1E61-4474-AC14-B30F310D41D4}" destId="{B3C948DD-D6C7-4619-B47D-5F65C08558D6}" srcOrd="0" destOrd="0" presId="urn:microsoft.com/office/officeart/2005/8/layout/hierarchy5"/>
    <dgm:cxn modelId="{5450CB67-7DA1-4CF7-A396-DA938DA9B86F}" type="presParOf" srcId="{AD3B1A74-73A9-49FE-8BD4-B9F0542603F0}" destId="{33807EC4-CC1D-4F87-8F35-35724113DE2E}" srcOrd="3" destOrd="0" presId="urn:microsoft.com/office/officeart/2005/8/layout/hierarchy5"/>
    <dgm:cxn modelId="{0FD44EC1-7EB1-4714-889F-C6F283B41C0F}" type="presParOf" srcId="{33807EC4-CC1D-4F87-8F35-35724113DE2E}" destId="{8BB733CB-CF40-43FE-9EF1-32500C0374CD}" srcOrd="0" destOrd="0" presId="urn:microsoft.com/office/officeart/2005/8/layout/hierarchy5"/>
    <dgm:cxn modelId="{37D4A05E-8C5E-4EA1-A1DE-C0C0C069AF26}" type="presParOf" srcId="{33807EC4-CC1D-4F87-8F35-35724113DE2E}" destId="{95D38D43-EB6C-4DA1-852A-456CE3469A31}" srcOrd="1" destOrd="0" presId="urn:microsoft.com/office/officeart/2005/8/layout/hierarchy5"/>
    <dgm:cxn modelId="{89DB1FB7-BDF8-4F9A-8EDD-5ED2A922E5CF}" type="presParOf" srcId="{AD3B1A74-73A9-49FE-8BD4-B9F0542603F0}" destId="{A77E23CF-3720-4D99-B559-EBC60D2CB43F}" srcOrd="4" destOrd="0" presId="urn:microsoft.com/office/officeart/2005/8/layout/hierarchy5"/>
    <dgm:cxn modelId="{F13C0761-DDD3-4A37-82D1-6BB957FDB0CB}" type="presParOf" srcId="{A77E23CF-3720-4D99-B559-EBC60D2CB43F}" destId="{D50CFFCB-93C9-47E7-816F-582195F9888A}" srcOrd="0" destOrd="0" presId="urn:microsoft.com/office/officeart/2005/8/layout/hierarchy5"/>
    <dgm:cxn modelId="{3B32FA43-58B6-433D-AB53-41A65630EEEE}" type="presParOf" srcId="{AD3B1A74-73A9-49FE-8BD4-B9F0542603F0}" destId="{9E9FCBBE-0FBA-4D06-9CAD-E3EBF087AF7D}" srcOrd="5" destOrd="0" presId="urn:microsoft.com/office/officeart/2005/8/layout/hierarchy5"/>
    <dgm:cxn modelId="{84FFEC1A-4314-4F47-BF13-F193DA38854B}" type="presParOf" srcId="{9E9FCBBE-0FBA-4D06-9CAD-E3EBF087AF7D}" destId="{BFB67DEF-5DE9-4BA8-A4F6-AC45DEFE5055}" srcOrd="0" destOrd="0" presId="urn:microsoft.com/office/officeart/2005/8/layout/hierarchy5"/>
    <dgm:cxn modelId="{61FAD32C-9C7B-4206-8C88-C6B651424ED3}" type="presParOf" srcId="{9E9FCBBE-0FBA-4D06-9CAD-E3EBF087AF7D}" destId="{A01B217E-1C64-4A98-8CFA-5AF4E980C09A}" srcOrd="1" destOrd="0" presId="urn:microsoft.com/office/officeart/2005/8/layout/hierarchy5"/>
    <dgm:cxn modelId="{7094B85C-959B-4C8B-AE02-76F2EB5F26D1}" type="presParOf" srcId="{29CF9431-F97E-4B59-9A93-8C3A6DDE4CA1}" destId="{1232D12F-AD8F-4228-A012-555EE1CE881D}" srcOrd="1" destOrd="0" presId="urn:microsoft.com/office/officeart/2005/8/layout/hierarchy5"/>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76CFB8D-AC32-4A9E-AF29-C1F8F1FE7D81}"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n-US"/>
        </a:p>
      </dgm:t>
    </dgm:pt>
    <dgm:pt modelId="{AFDC56DA-F8EF-4C6B-BB83-1AED645E7FF0}">
      <dgm:prSet phldrT="[Text]" phldr="1"/>
      <dgm:spPr/>
      <dgm:t>
        <a:bodyPr/>
        <a:lstStyle/>
        <a:p>
          <a:endParaRPr lang="en-US" dirty="0"/>
        </a:p>
      </dgm:t>
    </dgm:pt>
    <dgm:pt modelId="{FBE9B1DA-B688-4D58-85AA-0A85D2FEB22B}" type="parTrans" cxnId="{2A320916-33F9-4509-AB0F-AE546C4D6E9D}">
      <dgm:prSet/>
      <dgm:spPr/>
      <dgm:t>
        <a:bodyPr/>
        <a:lstStyle/>
        <a:p>
          <a:endParaRPr lang="en-US"/>
        </a:p>
      </dgm:t>
    </dgm:pt>
    <dgm:pt modelId="{F6BE4654-886C-4732-978D-5613BDFAB5AA}" type="sibTrans" cxnId="{2A320916-33F9-4509-AB0F-AE546C4D6E9D}">
      <dgm:prSet/>
      <dgm:spPr/>
      <dgm:t>
        <a:bodyPr/>
        <a:lstStyle/>
        <a:p>
          <a:endParaRPr lang="en-US"/>
        </a:p>
      </dgm:t>
    </dgm:pt>
    <dgm:pt modelId="{08737053-C177-4DE3-82AD-38B3B10FA448}">
      <dgm:prSet phldrT="[Text]" custT="1"/>
      <dgm:spPr/>
      <dgm:t>
        <a:bodyPr/>
        <a:lstStyle/>
        <a:p>
          <a:r>
            <a:rPr lang="en-US" sz="2000" dirty="0"/>
            <a:t>Fully healed perineum</a:t>
          </a:r>
        </a:p>
      </dgm:t>
    </dgm:pt>
    <dgm:pt modelId="{917574A0-3F12-400C-9F7E-7E17B6179D5B}" type="parTrans" cxnId="{390A9699-98F3-41FE-976B-3607105F4A93}">
      <dgm:prSet/>
      <dgm:spPr/>
      <dgm:t>
        <a:bodyPr/>
        <a:lstStyle/>
        <a:p>
          <a:endParaRPr lang="en-US"/>
        </a:p>
      </dgm:t>
    </dgm:pt>
    <dgm:pt modelId="{52483A65-743E-4A6C-BCCD-D1CA79C8EEB8}" type="sibTrans" cxnId="{390A9699-98F3-41FE-976B-3607105F4A93}">
      <dgm:prSet/>
      <dgm:spPr/>
      <dgm:t>
        <a:bodyPr/>
        <a:lstStyle/>
        <a:p>
          <a:endParaRPr lang="en-US"/>
        </a:p>
      </dgm:t>
    </dgm:pt>
    <dgm:pt modelId="{CBC750CE-CEE5-4746-982F-C1BCF6E599E2}">
      <dgm:prSet phldrT="[Text]" custT="1"/>
      <dgm:spPr/>
      <dgm:t>
        <a:bodyPr/>
        <a:lstStyle/>
        <a:p>
          <a:r>
            <a:rPr lang="en-US" sz="2000" dirty="0"/>
            <a:t>Emotional readiness</a:t>
          </a:r>
        </a:p>
      </dgm:t>
    </dgm:pt>
    <dgm:pt modelId="{D731CCD1-9770-404C-BDF4-4D6E64238589}" type="parTrans" cxnId="{5D18D20A-5377-4E1A-90E8-A67320FA6030}">
      <dgm:prSet/>
      <dgm:spPr/>
      <dgm:t>
        <a:bodyPr/>
        <a:lstStyle/>
        <a:p>
          <a:endParaRPr lang="en-US"/>
        </a:p>
      </dgm:t>
    </dgm:pt>
    <dgm:pt modelId="{C47CEFA7-29E5-42FB-9ADF-5DB2DF75783A}" type="sibTrans" cxnId="{5D18D20A-5377-4E1A-90E8-A67320FA6030}">
      <dgm:prSet/>
      <dgm:spPr/>
      <dgm:t>
        <a:bodyPr/>
        <a:lstStyle/>
        <a:p>
          <a:endParaRPr lang="en-US"/>
        </a:p>
      </dgm:t>
    </dgm:pt>
    <dgm:pt modelId="{E4CF8C95-9D17-46FD-B4EB-BC32A13E3415}">
      <dgm:prSet phldrT="[Text]" phldr="1"/>
      <dgm:spPr/>
      <dgm:t>
        <a:bodyPr/>
        <a:lstStyle/>
        <a:p>
          <a:endParaRPr lang="en-US"/>
        </a:p>
      </dgm:t>
    </dgm:pt>
    <dgm:pt modelId="{8F4D8DB4-82E0-4AED-8120-D1A10416C899}" type="parTrans" cxnId="{C22617B1-3B18-48B6-B80A-C6FCD9A2DA5C}">
      <dgm:prSet/>
      <dgm:spPr/>
      <dgm:t>
        <a:bodyPr/>
        <a:lstStyle/>
        <a:p>
          <a:endParaRPr lang="en-US"/>
        </a:p>
      </dgm:t>
    </dgm:pt>
    <dgm:pt modelId="{55C5887D-BBBD-4004-B4B6-9B217E39ED6E}" type="sibTrans" cxnId="{C22617B1-3B18-48B6-B80A-C6FCD9A2DA5C}">
      <dgm:prSet/>
      <dgm:spPr/>
      <dgm:t>
        <a:bodyPr/>
        <a:lstStyle/>
        <a:p>
          <a:endParaRPr lang="en-US"/>
        </a:p>
      </dgm:t>
    </dgm:pt>
    <dgm:pt modelId="{D37034DA-5F06-4124-93F1-BD5CD5EBA0F5}">
      <dgm:prSet phldrT="[Text]" custT="1"/>
      <dgm:spPr/>
      <dgm:t>
        <a:bodyPr/>
        <a:lstStyle/>
        <a:p>
          <a:r>
            <a:rPr lang="en-US" sz="2000" dirty="0"/>
            <a:t>Lochia and vaginal discharge have typically ceased</a:t>
          </a:r>
        </a:p>
      </dgm:t>
    </dgm:pt>
    <dgm:pt modelId="{DB12AFCF-71D7-4A78-9CB5-F4C644EF15B8}" type="parTrans" cxnId="{5D865F3F-A542-4D5B-A378-D129A9E4E3A3}">
      <dgm:prSet/>
      <dgm:spPr/>
      <dgm:t>
        <a:bodyPr/>
        <a:lstStyle/>
        <a:p>
          <a:endParaRPr lang="en-US"/>
        </a:p>
      </dgm:t>
    </dgm:pt>
    <dgm:pt modelId="{9C1A02C6-DDB2-4A64-8601-CEF588884F32}" type="sibTrans" cxnId="{5D865F3F-A542-4D5B-A378-D129A9E4E3A3}">
      <dgm:prSet/>
      <dgm:spPr/>
      <dgm:t>
        <a:bodyPr/>
        <a:lstStyle/>
        <a:p>
          <a:endParaRPr lang="en-US"/>
        </a:p>
      </dgm:t>
    </dgm:pt>
    <dgm:pt modelId="{85A50E71-95F8-4470-9762-C2BCD7E3B070}">
      <dgm:prSet phldrT="[Text]" custT="1"/>
      <dgm:spPr/>
      <dgm:t>
        <a:bodyPr/>
        <a:lstStyle/>
        <a:p>
          <a:r>
            <a:rPr lang="en-US" sz="2000" dirty="0"/>
            <a:t>Perineal lacerations have healed</a:t>
          </a:r>
        </a:p>
      </dgm:t>
    </dgm:pt>
    <dgm:pt modelId="{0A642728-3F45-4B45-B358-F7A53BA16E2C}" type="parTrans" cxnId="{422D548B-82E4-4538-A35F-055FBE394063}">
      <dgm:prSet/>
      <dgm:spPr/>
      <dgm:t>
        <a:bodyPr/>
        <a:lstStyle/>
        <a:p>
          <a:endParaRPr lang="en-US"/>
        </a:p>
      </dgm:t>
    </dgm:pt>
    <dgm:pt modelId="{105D0BE4-6748-4139-B432-2C9716B4B3E0}" type="sibTrans" cxnId="{422D548B-82E4-4538-A35F-055FBE394063}">
      <dgm:prSet/>
      <dgm:spPr/>
      <dgm:t>
        <a:bodyPr/>
        <a:lstStyle/>
        <a:p>
          <a:endParaRPr lang="en-US"/>
        </a:p>
      </dgm:t>
    </dgm:pt>
    <dgm:pt modelId="{CA8C5530-10F7-43DD-B1C2-997964C731AB}">
      <dgm:prSet phldrT="[Text]" phldr="1"/>
      <dgm:spPr/>
      <dgm:t>
        <a:bodyPr/>
        <a:lstStyle/>
        <a:p>
          <a:endParaRPr lang="en-US"/>
        </a:p>
      </dgm:t>
    </dgm:pt>
    <dgm:pt modelId="{7E342612-BC8A-4525-BF83-846653A171C4}" type="parTrans" cxnId="{CDC6DAC8-7CC6-4C66-BC19-F4A6424A0EF3}">
      <dgm:prSet/>
      <dgm:spPr/>
      <dgm:t>
        <a:bodyPr/>
        <a:lstStyle/>
        <a:p>
          <a:endParaRPr lang="en-US"/>
        </a:p>
      </dgm:t>
    </dgm:pt>
    <dgm:pt modelId="{E2602840-9E40-4E85-90A4-C6EEE0C4BE04}" type="sibTrans" cxnId="{CDC6DAC8-7CC6-4C66-BC19-F4A6424A0EF3}">
      <dgm:prSet/>
      <dgm:spPr/>
      <dgm:t>
        <a:bodyPr/>
        <a:lstStyle/>
        <a:p>
          <a:endParaRPr lang="en-US"/>
        </a:p>
      </dgm:t>
    </dgm:pt>
    <dgm:pt modelId="{1BE79BD4-666B-4E6C-A657-DF49EC1F904B}">
      <dgm:prSet phldrT="[Text]"/>
      <dgm:spPr/>
      <dgm:t>
        <a:bodyPr/>
        <a:lstStyle/>
        <a:p>
          <a:r>
            <a:rPr lang="en-US" dirty="0"/>
            <a:t>The postpartum visit typically occurs within the first </a:t>
          </a:r>
          <a:r>
            <a:rPr lang="en-US" dirty="0">
              <a:solidFill>
                <a:srgbClr val="FF0000"/>
              </a:solidFill>
            </a:rPr>
            <a:t>six weeks</a:t>
          </a:r>
          <a:r>
            <a:rPr lang="en-US" dirty="0"/>
            <a:t> and allows evaluation of the perineum and discussion of contraception needs</a:t>
          </a:r>
        </a:p>
      </dgm:t>
    </dgm:pt>
    <dgm:pt modelId="{EC7BF11E-EDB3-4F5B-86CB-FAAC1C71874C}" type="parTrans" cxnId="{FCA710BC-E513-42B4-944B-92EC33FD2869}">
      <dgm:prSet/>
      <dgm:spPr/>
      <dgm:t>
        <a:bodyPr/>
        <a:lstStyle/>
        <a:p>
          <a:endParaRPr lang="en-US"/>
        </a:p>
      </dgm:t>
    </dgm:pt>
    <dgm:pt modelId="{CF227D30-5521-4D88-8123-CC345189BEEE}" type="sibTrans" cxnId="{FCA710BC-E513-42B4-944B-92EC33FD2869}">
      <dgm:prSet/>
      <dgm:spPr/>
      <dgm:t>
        <a:bodyPr/>
        <a:lstStyle/>
        <a:p>
          <a:endParaRPr lang="en-US"/>
        </a:p>
      </dgm:t>
    </dgm:pt>
    <dgm:pt modelId="{3702C8FD-33E1-4D21-96BE-DFF241080F78}">
      <dgm:prSet phldrT="[Text]" phldr="1"/>
      <dgm:spPr/>
      <dgm:t>
        <a:bodyPr/>
        <a:lstStyle/>
        <a:p>
          <a:endParaRPr lang="en-US" dirty="0"/>
        </a:p>
      </dgm:t>
    </dgm:pt>
    <dgm:pt modelId="{BB428589-E87C-4D3D-828F-1521F69B587C}" type="parTrans" cxnId="{9002D06A-1104-47C6-81D0-958AD7043FC0}">
      <dgm:prSet/>
      <dgm:spPr/>
      <dgm:t>
        <a:bodyPr/>
        <a:lstStyle/>
        <a:p>
          <a:endParaRPr lang="en-US"/>
        </a:p>
      </dgm:t>
    </dgm:pt>
    <dgm:pt modelId="{508B1932-D0B9-490A-A38B-04BECB7E565A}" type="sibTrans" cxnId="{9002D06A-1104-47C6-81D0-958AD7043FC0}">
      <dgm:prSet/>
      <dgm:spPr/>
      <dgm:t>
        <a:bodyPr/>
        <a:lstStyle/>
        <a:p>
          <a:endParaRPr lang="en-US"/>
        </a:p>
      </dgm:t>
    </dgm:pt>
    <dgm:pt modelId="{640F3150-859F-4462-85F8-6F4B3793F2CA}">
      <dgm:prSet phldrT="[Text]" custT="1"/>
      <dgm:spPr/>
      <dgm:t>
        <a:bodyPr/>
        <a:lstStyle/>
        <a:p>
          <a:r>
            <a:rPr lang="en-US" sz="2000" dirty="0"/>
            <a:t>Use of contraception for heterosexual couples</a:t>
          </a:r>
        </a:p>
      </dgm:t>
    </dgm:pt>
    <dgm:pt modelId="{E88E0B96-0BA1-4ECD-AFDB-30C8726E189D}" type="parTrans" cxnId="{85C49748-B8A8-4482-A971-3023D0A34B67}">
      <dgm:prSet/>
      <dgm:spPr/>
      <dgm:t>
        <a:bodyPr/>
        <a:lstStyle/>
        <a:p>
          <a:endParaRPr lang="en-US"/>
        </a:p>
      </dgm:t>
    </dgm:pt>
    <dgm:pt modelId="{A6114680-9642-405F-BBD0-5F03E091333B}" type="sibTrans" cxnId="{85C49748-B8A8-4482-A971-3023D0A34B67}">
      <dgm:prSet/>
      <dgm:spPr/>
      <dgm:t>
        <a:bodyPr/>
        <a:lstStyle/>
        <a:p>
          <a:endParaRPr lang="en-US"/>
        </a:p>
      </dgm:t>
    </dgm:pt>
    <dgm:pt modelId="{E9880985-5806-4019-8BD0-62F9E1BF6D53}">
      <dgm:prSet phldrT="[Text]" custT="1"/>
      <dgm:spPr/>
      <dgm:t>
        <a:bodyPr/>
        <a:lstStyle/>
        <a:p>
          <a:r>
            <a:rPr lang="en-US" sz="2000" dirty="0"/>
            <a:t>Sutures have resorbed</a:t>
          </a:r>
        </a:p>
      </dgm:t>
    </dgm:pt>
    <dgm:pt modelId="{B684B62D-B486-45D2-9E69-035843C5DB4B}" type="parTrans" cxnId="{B6040355-B8BC-4925-ADA1-6482AD4C9BD4}">
      <dgm:prSet/>
      <dgm:spPr/>
    </dgm:pt>
    <dgm:pt modelId="{2D2C642A-1A75-41A3-8714-28CEFB893C54}" type="sibTrans" cxnId="{B6040355-B8BC-4925-ADA1-6482AD4C9BD4}">
      <dgm:prSet/>
      <dgm:spPr/>
    </dgm:pt>
    <dgm:pt modelId="{1E64B131-E1B8-4379-9CB4-1206F4D1272D}" type="pres">
      <dgm:prSet presAssocID="{E76CFB8D-AC32-4A9E-AF29-C1F8F1FE7D81}" presName="linearFlow" presStyleCnt="0">
        <dgm:presLayoutVars>
          <dgm:dir/>
          <dgm:animLvl val="lvl"/>
          <dgm:resizeHandles val="exact"/>
        </dgm:presLayoutVars>
      </dgm:prSet>
      <dgm:spPr/>
    </dgm:pt>
    <dgm:pt modelId="{902146D8-3E98-4DC0-AF17-F908C23CCD1B}" type="pres">
      <dgm:prSet presAssocID="{AFDC56DA-F8EF-4C6B-BB83-1AED645E7FF0}" presName="composite" presStyleCnt="0"/>
      <dgm:spPr/>
    </dgm:pt>
    <dgm:pt modelId="{39AC2F8A-5DDF-426F-A40E-EECFC0F894BC}" type="pres">
      <dgm:prSet presAssocID="{AFDC56DA-F8EF-4C6B-BB83-1AED645E7FF0}" presName="parentText" presStyleLbl="alignNode1" presStyleIdx="0" presStyleCnt="3">
        <dgm:presLayoutVars>
          <dgm:chMax val="1"/>
          <dgm:bulletEnabled val="1"/>
        </dgm:presLayoutVars>
      </dgm:prSet>
      <dgm:spPr/>
    </dgm:pt>
    <dgm:pt modelId="{495DB123-AED8-4BEA-89A0-F46F8F1C7A30}" type="pres">
      <dgm:prSet presAssocID="{AFDC56DA-F8EF-4C6B-BB83-1AED645E7FF0}" presName="descendantText" presStyleLbl="alignAcc1" presStyleIdx="0" presStyleCnt="3">
        <dgm:presLayoutVars>
          <dgm:bulletEnabled val="1"/>
        </dgm:presLayoutVars>
      </dgm:prSet>
      <dgm:spPr/>
    </dgm:pt>
    <dgm:pt modelId="{5C667232-6BB1-4D81-84B0-895617383090}" type="pres">
      <dgm:prSet presAssocID="{F6BE4654-886C-4732-978D-5613BDFAB5AA}" presName="sp" presStyleCnt="0"/>
      <dgm:spPr/>
    </dgm:pt>
    <dgm:pt modelId="{E6084D4B-2258-4843-9C63-BAE70991F2CE}" type="pres">
      <dgm:prSet presAssocID="{E4CF8C95-9D17-46FD-B4EB-BC32A13E3415}" presName="composite" presStyleCnt="0"/>
      <dgm:spPr/>
    </dgm:pt>
    <dgm:pt modelId="{E5875E1E-547E-4FD6-92D7-3B663D000567}" type="pres">
      <dgm:prSet presAssocID="{E4CF8C95-9D17-46FD-B4EB-BC32A13E3415}" presName="parentText" presStyleLbl="alignNode1" presStyleIdx="1" presStyleCnt="3">
        <dgm:presLayoutVars>
          <dgm:chMax val="1"/>
          <dgm:bulletEnabled val="1"/>
        </dgm:presLayoutVars>
      </dgm:prSet>
      <dgm:spPr/>
    </dgm:pt>
    <dgm:pt modelId="{74517795-7A4A-4738-A606-0108BF45B4E1}" type="pres">
      <dgm:prSet presAssocID="{E4CF8C95-9D17-46FD-B4EB-BC32A13E3415}" presName="descendantText" presStyleLbl="alignAcc1" presStyleIdx="1" presStyleCnt="3">
        <dgm:presLayoutVars>
          <dgm:bulletEnabled val="1"/>
        </dgm:presLayoutVars>
      </dgm:prSet>
      <dgm:spPr/>
    </dgm:pt>
    <dgm:pt modelId="{A80845D5-17C4-4E82-B6E5-4078A3BFA47E}" type="pres">
      <dgm:prSet presAssocID="{55C5887D-BBBD-4004-B4B6-9B217E39ED6E}" presName="sp" presStyleCnt="0"/>
      <dgm:spPr/>
    </dgm:pt>
    <dgm:pt modelId="{0629D630-16F6-44F4-8977-F022022E7242}" type="pres">
      <dgm:prSet presAssocID="{CA8C5530-10F7-43DD-B1C2-997964C731AB}" presName="composite" presStyleCnt="0"/>
      <dgm:spPr/>
    </dgm:pt>
    <dgm:pt modelId="{686637C2-1ADE-435C-AA41-C0FEEFD88917}" type="pres">
      <dgm:prSet presAssocID="{CA8C5530-10F7-43DD-B1C2-997964C731AB}" presName="parentText" presStyleLbl="alignNode1" presStyleIdx="2" presStyleCnt="3">
        <dgm:presLayoutVars>
          <dgm:chMax val="1"/>
          <dgm:bulletEnabled val="1"/>
        </dgm:presLayoutVars>
      </dgm:prSet>
      <dgm:spPr/>
    </dgm:pt>
    <dgm:pt modelId="{74984CD6-D96E-4A8D-936B-05F82511E900}" type="pres">
      <dgm:prSet presAssocID="{CA8C5530-10F7-43DD-B1C2-997964C731AB}" presName="descendantText" presStyleLbl="alignAcc1" presStyleIdx="2" presStyleCnt="3">
        <dgm:presLayoutVars>
          <dgm:bulletEnabled val="1"/>
        </dgm:presLayoutVars>
      </dgm:prSet>
      <dgm:spPr/>
    </dgm:pt>
  </dgm:ptLst>
  <dgm:cxnLst>
    <dgm:cxn modelId="{5D18D20A-5377-4E1A-90E8-A67320FA6030}" srcId="{AFDC56DA-F8EF-4C6B-BB83-1AED645E7FF0}" destId="{CBC750CE-CEE5-4746-982F-C1BCF6E599E2}" srcOrd="1" destOrd="0" parTransId="{D731CCD1-9770-404C-BDF4-4D6E64238589}" sibTransId="{C47CEFA7-29E5-42FB-9ADF-5DB2DF75783A}"/>
    <dgm:cxn modelId="{EEE02B13-F186-4081-B364-B8174A748CD8}" type="presOf" srcId="{CBC750CE-CEE5-4746-982F-C1BCF6E599E2}" destId="{495DB123-AED8-4BEA-89A0-F46F8F1C7A30}" srcOrd="0" destOrd="1" presId="urn:microsoft.com/office/officeart/2005/8/layout/chevron2"/>
    <dgm:cxn modelId="{2A320916-33F9-4509-AB0F-AE546C4D6E9D}" srcId="{E76CFB8D-AC32-4A9E-AF29-C1F8F1FE7D81}" destId="{AFDC56DA-F8EF-4C6B-BB83-1AED645E7FF0}" srcOrd="0" destOrd="0" parTransId="{FBE9B1DA-B688-4D58-85AA-0A85D2FEB22B}" sibTransId="{F6BE4654-886C-4732-978D-5613BDFAB5AA}"/>
    <dgm:cxn modelId="{A9258E19-6336-46D4-ACB0-52A8D8A11304}" type="presOf" srcId="{E4CF8C95-9D17-46FD-B4EB-BC32A13E3415}" destId="{E5875E1E-547E-4FD6-92D7-3B663D000567}" srcOrd="0" destOrd="0" presId="urn:microsoft.com/office/officeart/2005/8/layout/chevron2"/>
    <dgm:cxn modelId="{9FAFD219-95B2-4573-89A3-1BE3EA8A942E}" type="presOf" srcId="{D37034DA-5F06-4124-93F1-BD5CD5EBA0F5}" destId="{74517795-7A4A-4738-A606-0108BF45B4E1}" srcOrd="0" destOrd="0" presId="urn:microsoft.com/office/officeart/2005/8/layout/chevron2"/>
    <dgm:cxn modelId="{3D8DFA2C-04E1-42A4-B28C-259EF6B6C70D}" type="presOf" srcId="{CA8C5530-10F7-43DD-B1C2-997964C731AB}" destId="{686637C2-1ADE-435C-AA41-C0FEEFD88917}" srcOrd="0" destOrd="0" presId="urn:microsoft.com/office/officeart/2005/8/layout/chevron2"/>
    <dgm:cxn modelId="{B264F431-4F80-444B-8879-E477F14EA329}" type="presOf" srcId="{E76CFB8D-AC32-4A9E-AF29-C1F8F1FE7D81}" destId="{1E64B131-E1B8-4379-9CB4-1206F4D1272D}" srcOrd="0" destOrd="0" presId="urn:microsoft.com/office/officeart/2005/8/layout/chevron2"/>
    <dgm:cxn modelId="{5D865F3F-A542-4D5B-A378-D129A9E4E3A3}" srcId="{E4CF8C95-9D17-46FD-B4EB-BC32A13E3415}" destId="{D37034DA-5F06-4124-93F1-BD5CD5EBA0F5}" srcOrd="0" destOrd="0" parTransId="{DB12AFCF-71D7-4A78-9CB5-F4C644EF15B8}" sibTransId="{9C1A02C6-DDB2-4A64-8601-CEF588884F32}"/>
    <dgm:cxn modelId="{5BDB7A5C-E858-4CD5-B4CA-7F39139D333D}" type="presOf" srcId="{E9880985-5806-4019-8BD0-62F9E1BF6D53}" destId="{74517795-7A4A-4738-A606-0108BF45B4E1}" srcOrd="0" destOrd="2" presId="urn:microsoft.com/office/officeart/2005/8/layout/chevron2"/>
    <dgm:cxn modelId="{85C49748-B8A8-4482-A971-3023D0A34B67}" srcId="{AFDC56DA-F8EF-4C6B-BB83-1AED645E7FF0}" destId="{640F3150-859F-4462-85F8-6F4B3793F2CA}" srcOrd="2" destOrd="0" parTransId="{E88E0B96-0BA1-4ECD-AFDB-30C8726E189D}" sibTransId="{A6114680-9642-405F-BBD0-5F03E091333B}"/>
    <dgm:cxn modelId="{9002D06A-1104-47C6-81D0-958AD7043FC0}" srcId="{CA8C5530-10F7-43DD-B1C2-997964C731AB}" destId="{3702C8FD-33E1-4D21-96BE-DFF241080F78}" srcOrd="1" destOrd="0" parTransId="{BB428589-E87C-4D3D-828F-1521F69B587C}" sibTransId="{508B1932-D0B9-490A-A38B-04BECB7E565A}"/>
    <dgm:cxn modelId="{A521956F-E8EE-406E-B717-A9814849818E}" type="presOf" srcId="{3702C8FD-33E1-4D21-96BE-DFF241080F78}" destId="{74984CD6-D96E-4A8D-936B-05F82511E900}" srcOrd="0" destOrd="1" presId="urn:microsoft.com/office/officeart/2005/8/layout/chevron2"/>
    <dgm:cxn modelId="{B6040355-B8BC-4925-ADA1-6482AD4C9BD4}" srcId="{E4CF8C95-9D17-46FD-B4EB-BC32A13E3415}" destId="{E9880985-5806-4019-8BD0-62F9E1BF6D53}" srcOrd="2" destOrd="0" parTransId="{B684B62D-B486-45D2-9E69-035843C5DB4B}" sibTransId="{2D2C642A-1A75-41A3-8714-28CEFB893C54}"/>
    <dgm:cxn modelId="{EB27F081-1F6F-44EC-AAF8-F712B869D81E}" type="presOf" srcId="{640F3150-859F-4462-85F8-6F4B3793F2CA}" destId="{495DB123-AED8-4BEA-89A0-F46F8F1C7A30}" srcOrd="0" destOrd="2" presId="urn:microsoft.com/office/officeart/2005/8/layout/chevron2"/>
    <dgm:cxn modelId="{422D548B-82E4-4538-A35F-055FBE394063}" srcId="{E4CF8C95-9D17-46FD-B4EB-BC32A13E3415}" destId="{85A50E71-95F8-4470-9762-C2BCD7E3B070}" srcOrd="1" destOrd="0" parTransId="{0A642728-3F45-4B45-B358-F7A53BA16E2C}" sibTransId="{105D0BE4-6748-4139-B432-2C9716B4B3E0}"/>
    <dgm:cxn modelId="{390A9699-98F3-41FE-976B-3607105F4A93}" srcId="{AFDC56DA-F8EF-4C6B-BB83-1AED645E7FF0}" destId="{08737053-C177-4DE3-82AD-38B3B10FA448}" srcOrd="0" destOrd="0" parTransId="{917574A0-3F12-400C-9F7E-7E17B6179D5B}" sibTransId="{52483A65-743E-4A6C-BCCD-D1CA79C8EEB8}"/>
    <dgm:cxn modelId="{507F209C-138D-4F78-87BD-D4BD0181822E}" type="presOf" srcId="{85A50E71-95F8-4470-9762-C2BCD7E3B070}" destId="{74517795-7A4A-4738-A606-0108BF45B4E1}" srcOrd="0" destOrd="1" presId="urn:microsoft.com/office/officeart/2005/8/layout/chevron2"/>
    <dgm:cxn modelId="{795B3AAD-9A92-4018-B5BB-7E572485A6EE}" type="presOf" srcId="{AFDC56DA-F8EF-4C6B-BB83-1AED645E7FF0}" destId="{39AC2F8A-5DDF-426F-A40E-EECFC0F894BC}" srcOrd="0" destOrd="0" presId="urn:microsoft.com/office/officeart/2005/8/layout/chevron2"/>
    <dgm:cxn modelId="{C22617B1-3B18-48B6-B80A-C6FCD9A2DA5C}" srcId="{E76CFB8D-AC32-4A9E-AF29-C1F8F1FE7D81}" destId="{E4CF8C95-9D17-46FD-B4EB-BC32A13E3415}" srcOrd="1" destOrd="0" parTransId="{8F4D8DB4-82E0-4AED-8120-D1A10416C899}" sibTransId="{55C5887D-BBBD-4004-B4B6-9B217E39ED6E}"/>
    <dgm:cxn modelId="{FCA710BC-E513-42B4-944B-92EC33FD2869}" srcId="{CA8C5530-10F7-43DD-B1C2-997964C731AB}" destId="{1BE79BD4-666B-4E6C-A657-DF49EC1F904B}" srcOrd="0" destOrd="0" parTransId="{EC7BF11E-EDB3-4F5B-86CB-FAAC1C71874C}" sibTransId="{CF227D30-5521-4D88-8123-CC345189BEEE}"/>
    <dgm:cxn modelId="{608099C7-53E0-49A9-A0BA-7A619CADD441}" type="presOf" srcId="{1BE79BD4-666B-4E6C-A657-DF49EC1F904B}" destId="{74984CD6-D96E-4A8D-936B-05F82511E900}" srcOrd="0" destOrd="0" presId="urn:microsoft.com/office/officeart/2005/8/layout/chevron2"/>
    <dgm:cxn modelId="{CDC6DAC8-7CC6-4C66-BC19-F4A6424A0EF3}" srcId="{E76CFB8D-AC32-4A9E-AF29-C1F8F1FE7D81}" destId="{CA8C5530-10F7-43DD-B1C2-997964C731AB}" srcOrd="2" destOrd="0" parTransId="{7E342612-BC8A-4525-BF83-846653A171C4}" sibTransId="{E2602840-9E40-4E85-90A4-C6EEE0C4BE04}"/>
    <dgm:cxn modelId="{23C920D5-5BA2-4C4C-9817-BF5E1ACE5B1E}" type="presOf" srcId="{08737053-C177-4DE3-82AD-38B3B10FA448}" destId="{495DB123-AED8-4BEA-89A0-F46F8F1C7A30}" srcOrd="0" destOrd="0" presId="urn:microsoft.com/office/officeart/2005/8/layout/chevron2"/>
    <dgm:cxn modelId="{0A192EEF-24F7-4597-B04A-3E1F3F74FAC2}" type="presParOf" srcId="{1E64B131-E1B8-4379-9CB4-1206F4D1272D}" destId="{902146D8-3E98-4DC0-AF17-F908C23CCD1B}" srcOrd="0" destOrd="0" presId="urn:microsoft.com/office/officeart/2005/8/layout/chevron2"/>
    <dgm:cxn modelId="{F61DE965-01BC-4824-98D1-6B4989878C6B}" type="presParOf" srcId="{902146D8-3E98-4DC0-AF17-F908C23CCD1B}" destId="{39AC2F8A-5DDF-426F-A40E-EECFC0F894BC}" srcOrd="0" destOrd="0" presId="urn:microsoft.com/office/officeart/2005/8/layout/chevron2"/>
    <dgm:cxn modelId="{721D8345-B66D-401C-B9B7-436F8865B0A1}" type="presParOf" srcId="{902146D8-3E98-4DC0-AF17-F908C23CCD1B}" destId="{495DB123-AED8-4BEA-89A0-F46F8F1C7A30}" srcOrd="1" destOrd="0" presId="urn:microsoft.com/office/officeart/2005/8/layout/chevron2"/>
    <dgm:cxn modelId="{AE8AFCB7-D691-40F9-8E83-415DA6555815}" type="presParOf" srcId="{1E64B131-E1B8-4379-9CB4-1206F4D1272D}" destId="{5C667232-6BB1-4D81-84B0-895617383090}" srcOrd="1" destOrd="0" presId="urn:microsoft.com/office/officeart/2005/8/layout/chevron2"/>
    <dgm:cxn modelId="{3A298A54-BD66-4FEA-808A-3B74E6868F78}" type="presParOf" srcId="{1E64B131-E1B8-4379-9CB4-1206F4D1272D}" destId="{E6084D4B-2258-4843-9C63-BAE70991F2CE}" srcOrd="2" destOrd="0" presId="urn:microsoft.com/office/officeart/2005/8/layout/chevron2"/>
    <dgm:cxn modelId="{DF465D9F-5B06-4423-8F65-0C32A54A3E98}" type="presParOf" srcId="{E6084D4B-2258-4843-9C63-BAE70991F2CE}" destId="{E5875E1E-547E-4FD6-92D7-3B663D000567}" srcOrd="0" destOrd="0" presId="urn:microsoft.com/office/officeart/2005/8/layout/chevron2"/>
    <dgm:cxn modelId="{C0AE9AAC-1980-49C9-9A26-EAE24E3B3CF3}" type="presParOf" srcId="{E6084D4B-2258-4843-9C63-BAE70991F2CE}" destId="{74517795-7A4A-4738-A606-0108BF45B4E1}" srcOrd="1" destOrd="0" presId="urn:microsoft.com/office/officeart/2005/8/layout/chevron2"/>
    <dgm:cxn modelId="{0914D2BB-6850-44AB-AD13-BD59D4F74A13}" type="presParOf" srcId="{1E64B131-E1B8-4379-9CB4-1206F4D1272D}" destId="{A80845D5-17C4-4E82-B6E5-4078A3BFA47E}" srcOrd="3" destOrd="0" presId="urn:microsoft.com/office/officeart/2005/8/layout/chevron2"/>
    <dgm:cxn modelId="{9AD441DC-A224-48A9-8BE2-7CA4B66ED51C}" type="presParOf" srcId="{1E64B131-E1B8-4379-9CB4-1206F4D1272D}" destId="{0629D630-16F6-44F4-8977-F022022E7242}" srcOrd="4" destOrd="0" presId="urn:microsoft.com/office/officeart/2005/8/layout/chevron2"/>
    <dgm:cxn modelId="{ACCD5645-EBAB-4EBE-B8EE-9D09D1547561}" type="presParOf" srcId="{0629D630-16F6-44F4-8977-F022022E7242}" destId="{686637C2-1ADE-435C-AA41-C0FEEFD88917}" srcOrd="0" destOrd="0" presId="urn:microsoft.com/office/officeart/2005/8/layout/chevron2"/>
    <dgm:cxn modelId="{3EE755A7-D839-4298-AFB3-246BAD4C90AE}" type="presParOf" srcId="{0629D630-16F6-44F4-8977-F022022E7242}" destId="{74984CD6-D96E-4A8D-936B-05F82511E9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F0B40EA-17F3-419F-8034-1E54A0C17F04}"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en-US"/>
        </a:p>
      </dgm:t>
    </dgm:pt>
    <dgm:pt modelId="{A196FA3E-E7C0-4ABA-9ECF-F51F73D1D4AA}">
      <dgm:prSet phldrT="[Text]"/>
      <dgm:spPr/>
      <dgm:t>
        <a:bodyPr/>
        <a:lstStyle/>
        <a:p>
          <a:r>
            <a:rPr lang="en-US" b="1" i="1" dirty="0">
              <a:solidFill>
                <a:srgbClr val="FFC000"/>
              </a:solidFill>
            </a:rPr>
            <a:t>Severe pain</a:t>
          </a:r>
        </a:p>
      </dgm:t>
    </dgm:pt>
    <dgm:pt modelId="{FC5812A4-45B0-4218-B44A-29E1DB38AA95}" type="parTrans" cxnId="{B782863F-DD19-4891-809B-C1230FBF3E46}">
      <dgm:prSet/>
      <dgm:spPr/>
      <dgm:t>
        <a:bodyPr/>
        <a:lstStyle/>
        <a:p>
          <a:endParaRPr lang="en-US"/>
        </a:p>
      </dgm:t>
    </dgm:pt>
    <dgm:pt modelId="{60C438CC-EC38-4988-831A-94C442E8FE22}" type="sibTrans" cxnId="{B782863F-DD19-4891-809B-C1230FBF3E46}">
      <dgm:prSet/>
      <dgm:spPr/>
      <dgm:t>
        <a:bodyPr/>
        <a:lstStyle/>
        <a:p>
          <a:endParaRPr lang="en-US"/>
        </a:p>
      </dgm:t>
    </dgm:pt>
    <dgm:pt modelId="{F10530EF-ABBB-48DD-9789-3092241B1475}">
      <dgm:prSet phldrT="[Text]" custT="1"/>
      <dgm:spPr/>
      <dgm:t>
        <a:bodyPr/>
        <a:lstStyle/>
        <a:p>
          <a:r>
            <a:rPr lang="en-US" sz="2800" dirty="0"/>
            <a:t>Infection</a:t>
          </a:r>
        </a:p>
      </dgm:t>
    </dgm:pt>
    <dgm:pt modelId="{6BD315EF-89B6-4908-94ED-460E02388E36}" type="parTrans" cxnId="{2ABE5691-06D2-4A67-A471-1AC2D483D77F}">
      <dgm:prSet/>
      <dgm:spPr/>
      <dgm:t>
        <a:bodyPr/>
        <a:lstStyle/>
        <a:p>
          <a:endParaRPr lang="en-US"/>
        </a:p>
      </dgm:t>
    </dgm:pt>
    <dgm:pt modelId="{EAAB3D41-7D62-454E-A8DD-364CA2CF1037}" type="sibTrans" cxnId="{2ABE5691-06D2-4A67-A471-1AC2D483D77F}">
      <dgm:prSet/>
      <dgm:spPr/>
      <dgm:t>
        <a:bodyPr/>
        <a:lstStyle/>
        <a:p>
          <a:endParaRPr lang="en-US"/>
        </a:p>
      </dgm:t>
    </dgm:pt>
    <dgm:pt modelId="{DB671550-DE1E-4EBE-A121-96F9C7035008}">
      <dgm:prSet phldrT="[Text]" custT="1"/>
      <dgm:spPr/>
      <dgm:t>
        <a:bodyPr/>
        <a:lstStyle/>
        <a:p>
          <a:r>
            <a:rPr lang="en-US" sz="2800" dirty="0"/>
            <a:t>Separation</a:t>
          </a:r>
        </a:p>
      </dgm:t>
    </dgm:pt>
    <dgm:pt modelId="{EDBEE36A-79EF-4B2E-916D-0033DCF4BD7B}" type="parTrans" cxnId="{EBA4C8EC-2D28-4899-8406-E970F33C2273}">
      <dgm:prSet/>
      <dgm:spPr/>
      <dgm:t>
        <a:bodyPr/>
        <a:lstStyle/>
        <a:p>
          <a:endParaRPr lang="en-US"/>
        </a:p>
      </dgm:t>
    </dgm:pt>
    <dgm:pt modelId="{F235E93E-3845-4E00-BCAE-F08D8F832DA5}" type="sibTrans" cxnId="{EBA4C8EC-2D28-4899-8406-E970F33C2273}">
      <dgm:prSet/>
      <dgm:spPr/>
      <dgm:t>
        <a:bodyPr/>
        <a:lstStyle/>
        <a:p>
          <a:endParaRPr lang="en-US"/>
        </a:p>
      </dgm:t>
    </dgm:pt>
    <dgm:pt modelId="{4D5AB69D-E8D9-42F3-A04C-A30BE9552938}">
      <dgm:prSet phldrT="[Text]"/>
      <dgm:spPr/>
      <dgm:t>
        <a:bodyPr/>
        <a:lstStyle/>
        <a:p>
          <a:r>
            <a:rPr lang="en-US" b="1" i="1" dirty="0">
              <a:solidFill>
                <a:srgbClr val="00B0F0"/>
              </a:solidFill>
            </a:rPr>
            <a:t>Bulge or Mass</a:t>
          </a:r>
        </a:p>
      </dgm:t>
    </dgm:pt>
    <dgm:pt modelId="{F4415CE4-9714-4D98-940B-5A5904C8C0C5}" type="parTrans" cxnId="{B35E17BA-BE45-4318-9DFF-A237ACEC21A6}">
      <dgm:prSet/>
      <dgm:spPr/>
      <dgm:t>
        <a:bodyPr/>
        <a:lstStyle/>
        <a:p>
          <a:endParaRPr lang="en-US"/>
        </a:p>
      </dgm:t>
    </dgm:pt>
    <dgm:pt modelId="{454B4B26-1812-42A0-BAAB-414455BEC6EB}" type="sibTrans" cxnId="{B35E17BA-BE45-4318-9DFF-A237ACEC21A6}">
      <dgm:prSet/>
      <dgm:spPr/>
      <dgm:t>
        <a:bodyPr/>
        <a:lstStyle/>
        <a:p>
          <a:endParaRPr lang="en-US"/>
        </a:p>
      </dgm:t>
    </dgm:pt>
    <dgm:pt modelId="{DF46586D-CE78-4C8F-A783-EED11BCCE386}">
      <dgm:prSet phldrT="[Text]" custT="1"/>
      <dgm:spPr/>
      <dgm:t>
        <a:bodyPr/>
        <a:lstStyle/>
        <a:p>
          <a:r>
            <a:rPr lang="en-US" sz="2800" dirty="0"/>
            <a:t>Hematoma</a:t>
          </a:r>
        </a:p>
      </dgm:t>
    </dgm:pt>
    <dgm:pt modelId="{BFDB059F-2516-4C37-B495-661A8B493B1F}" type="parTrans" cxnId="{92D0FCC4-806F-4FC0-92A4-B271800EF3F3}">
      <dgm:prSet/>
      <dgm:spPr/>
      <dgm:t>
        <a:bodyPr/>
        <a:lstStyle/>
        <a:p>
          <a:endParaRPr lang="en-US"/>
        </a:p>
      </dgm:t>
    </dgm:pt>
    <dgm:pt modelId="{50B82847-8B69-4532-A7A3-E9E65C5B1E27}" type="sibTrans" cxnId="{92D0FCC4-806F-4FC0-92A4-B271800EF3F3}">
      <dgm:prSet/>
      <dgm:spPr/>
      <dgm:t>
        <a:bodyPr/>
        <a:lstStyle/>
        <a:p>
          <a:endParaRPr lang="en-US"/>
        </a:p>
      </dgm:t>
    </dgm:pt>
    <dgm:pt modelId="{57EB681F-3087-4C78-BEDB-F1B5E91A62A1}">
      <dgm:prSet phldrT="[Text]" phldr="1"/>
      <dgm:spPr/>
      <dgm:t>
        <a:bodyPr/>
        <a:lstStyle/>
        <a:p>
          <a:endParaRPr lang="en-US" sz="3800"/>
        </a:p>
      </dgm:t>
    </dgm:pt>
    <dgm:pt modelId="{30A621B6-2606-48FF-8F32-83BE1FB544B6}" type="parTrans" cxnId="{EE863EFA-E729-43D5-A7F0-253BD69C45D2}">
      <dgm:prSet/>
      <dgm:spPr/>
      <dgm:t>
        <a:bodyPr/>
        <a:lstStyle/>
        <a:p>
          <a:endParaRPr lang="en-US"/>
        </a:p>
      </dgm:t>
    </dgm:pt>
    <dgm:pt modelId="{F5DF4624-4733-419A-984E-8B2AE851D4EF}" type="sibTrans" cxnId="{EE863EFA-E729-43D5-A7F0-253BD69C45D2}">
      <dgm:prSet/>
      <dgm:spPr/>
      <dgm:t>
        <a:bodyPr/>
        <a:lstStyle/>
        <a:p>
          <a:endParaRPr lang="en-US"/>
        </a:p>
      </dgm:t>
    </dgm:pt>
    <dgm:pt modelId="{AB6EDA4F-61E4-497A-9C03-323FB153E556}">
      <dgm:prSet phldrT="[Text]"/>
      <dgm:spPr/>
      <dgm:t>
        <a:bodyPr/>
        <a:lstStyle/>
        <a:p>
          <a:r>
            <a:rPr lang="en-US" b="1" i="1" dirty="0">
              <a:solidFill>
                <a:srgbClr val="C00000"/>
              </a:solidFill>
            </a:rPr>
            <a:t>Abnormal discharge</a:t>
          </a:r>
        </a:p>
      </dgm:t>
    </dgm:pt>
    <dgm:pt modelId="{FFDD0F1A-2A4C-45F6-8473-BE16F3AC0CA1}" type="parTrans" cxnId="{E2FD1E88-50BB-4958-8B3C-9E9C387C7AF0}">
      <dgm:prSet/>
      <dgm:spPr/>
      <dgm:t>
        <a:bodyPr/>
        <a:lstStyle/>
        <a:p>
          <a:endParaRPr lang="en-US"/>
        </a:p>
      </dgm:t>
    </dgm:pt>
    <dgm:pt modelId="{07616E70-E239-4D63-ADB8-D56385471406}" type="sibTrans" cxnId="{E2FD1E88-50BB-4958-8B3C-9E9C387C7AF0}">
      <dgm:prSet/>
      <dgm:spPr/>
      <dgm:t>
        <a:bodyPr/>
        <a:lstStyle/>
        <a:p>
          <a:endParaRPr lang="en-US"/>
        </a:p>
      </dgm:t>
    </dgm:pt>
    <dgm:pt modelId="{8344C7AD-B847-48C7-8E7B-AAC306A9B042}">
      <dgm:prSet phldrT="[Text]" phldr="1"/>
      <dgm:spPr/>
      <dgm:t>
        <a:bodyPr/>
        <a:lstStyle/>
        <a:p>
          <a:endParaRPr lang="en-US"/>
        </a:p>
      </dgm:t>
    </dgm:pt>
    <dgm:pt modelId="{BC0CF32F-E12A-4F74-9404-D5B460F022C3}" type="parTrans" cxnId="{22557C1D-4C1C-4AB7-98EF-735AA031CADA}">
      <dgm:prSet/>
      <dgm:spPr/>
      <dgm:t>
        <a:bodyPr/>
        <a:lstStyle/>
        <a:p>
          <a:endParaRPr lang="en-US"/>
        </a:p>
      </dgm:t>
    </dgm:pt>
    <dgm:pt modelId="{A01DA608-D3CC-4679-A7AC-A9302B0E1572}" type="sibTrans" cxnId="{22557C1D-4C1C-4AB7-98EF-735AA031CADA}">
      <dgm:prSet/>
      <dgm:spPr/>
      <dgm:t>
        <a:bodyPr/>
        <a:lstStyle/>
        <a:p>
          <a:endParaRPr lang="en-US"/>
        </a:p>
      </dgm:t>
    </dgm:pt>
    <dgm:pt modelId="{A37F6B23-0F05-47C0-B261-8FF1316E8BB1}">
      <dgm:prSet phldrT="[Text]" phldr="1"/>
      <dgm:spPr/>
      <dgm:t>
        <a:bodyPr/>
        <a:lstStyle/>
        <a:p>
          <a:endParaRPr lang="en-US"/>
        </a:p>
      </dgm:t>
    </dgm:pt>
    <dgm:pt modelId="{4A660D7F-59D4-4A7B-829B-3F95A8EBA1D3}" type="parTrans" cxnId="{8C108391-CD6C-4553-92A4-C133B6B5433F}">
      <dgm:prSet/>
      <dgm:spPr/>
      <dgm:t>
        <a:bodyPr/>
        <a:lstStyle/>
        <a:p>
          <a:endParaRPr lang="en-US"/>
        </a:p>
      </dgm:t>
    </dgm:pt>
    <dgm:pt modelId="{3A0C9BCD-50D6-48F9-A155-B80E235F8395}" type="sibTrans" cxnId="{8C108391-CD6C-4553-92A4-C133B6B5433F}">
      <dgm:prSet/>
      <dgm:spPr/>
      <dgm:t>
        <a:bodyPr/>
        <a:lstStyle/>
        <a:p>
          <a:endParaRPr lang="en-US"/>
        </a:p>
      </dgm:t>
    </dgm:pt>
    <dgm:pt modelId="{BB10DF84-0AE8-44F2-9FEA-EF10F474F460}" type="pres">
      <dgm:prSet presAssocID="{1F0B40EA-17F3-419F-8034-1E54A0C17F04}" presName="Name0" presStyleCnt="0">
        <dgm:presLayoutVars>
          <dgm:chMax val="7"/>
          <dgm:dir/>
          <dgm:animLvl val="lvl"/>
          <dgm:resizeHandles val="exact"/>
        </dgm:presLayoutVars>
      </dgm:prSet>
      <dgm:spPr/>
    </dgm:pt>
    <dgm:pt modelId="{56FE7DDD-3E01-4517-8F36-790C0F48B084}" type="pres">
      <dgm:prSet presAssocID="{A196FA3E-E7C0-4ABA-9ECF-F51F73D1D4AA}" presName="circle1" presStyleLbl="node1" presStyleIdx="0" presStyleCnt="3"/>
      <dgm:spPr/>
    </dgm:pt>
    <dgm:pt modelId="{9F0DAF0C-E3EB-4381-AEB7-13C745E9738D}" type="pres">
      <dgm:prSet presAssocID="{A196FA3E-E7C0-4ABA-9ECF-F51F73D1D4AA}" presName="space" presStyleCnt="0"/>
      <dgm:spPr/>
    </dgm:pt>
    <dgm:pt modelId="{A13C033D-8FC0-4CE4-B36D-434969750556}" type="pres">
      <dgm:prSet presAssocID="{A196FA3E-E7C0-4ABA-9ECF-F51F73D1D4AA}" presName="rect1" presStyleLbl="alignAcc1" presStyleIdx="0" presStyleCnt="3"/>
      <dgm:spPr/>
    </dgm:pt>
    <dgm:pt modelId="{8DE05786-0104-4D83-95A3-93D26BEE99C0}" type="pres">
      <dgm:prSet presAssocID="{4D5AB69D-E8D9-42F3-A04C-A30BE9552938}" presName="vertSpace2" presStyleLbl="node1" presStyleIdx="0" presStyleCnt="3"/>
      <dgm:spPr/>
    </dgm:pt>
    <dgm:pt modelId="{957C2D4A-E942-44A7-943A-4904943B4D3E}" type="pres">
      <dgm:prSet presAssocID="{4D5AB69D-E8D9-42F3-A04C-A30BE9552938}" presName="circle2" presStyleLbl="node1" presStyleIdx="1" presStyleCnt="3"/>
      <dgm:spPr/>
    </dgm:pt>
    <dgm:pt modelId="{993C412E-5983-4E2F-B673-DF58247B9E37}" type="pres">
      <dgm:prSet presAssocID="{4D5AB69D-E8D9-42F3-A04C-A30BE9552938}" presName="rect2" presStyleLbl="alignAcc1" presStyleIdx="1" presStyleCnt="3" custLinFactNeighborX="-1235" custLinFactNeighborY="-2885"/>
      <dgm:spPr/>
    </dgm:pt>
    <dgm:pt modelId="{1FAF0E21-67B9-4A18-90D7-E2C5C2A9CEA9}" type="pres">
      <dgm:prSet presAssocID="{AB6EDA4F-61E4-497A-9C03-323FB153E556}" presName="vertSpace3" presStyleLbl="node1" presStyleIdx="1" presStyleCnt="3"/>
      <dgm:spPr/>
    </dgm:pt>
    <dgm:pt modelId="{4A3E9826-5D81-4668-8361-A482C9A5703D}" type="pres">
      <dgm:prSet presAssocID="{AB6EDA4F-61E4-497A-9C03-323FB153E556}" presName="circle3" presStyleLbl="node1" presStyleIdx="2" presStyleCnt="3"/>
      <dgm:spPr/>
    </dgm:pt>
    <dgm:pt modelId="{7B611C35-AE93-4B6D-8F50-9AD0BE8D7B99}" type="pres">
      <dgm:prSet presAssocID="{AB6EDA4F-61E4-497A-9C03-323FB153E556}" presName="rect3" presStyleLbl="alignAcc1" presStyleIdx="2" presStyleCnt="3"/>
      <dgm:spPr/>
    </dgm:pt>
    <dgm:pt modelId="{92AD2C97-429B-445A-9C5E-A26BC79B1A3D}" type="pres">
      <dgm:prSet presAssocID="{A196FA3E-E7C0-4ABA-9ECF-F51F73D1D4AA}" presName="rect1ParTx" presStyleLbl="alignAcc1" presStyleIdx="2" presStyleCnt="3">
        <dgm:presLayoutVars>
          <dgm:chMax val="1"/>
          <dgm:bulletEnabled val="1"/>
        </dgm:presLayoutVars>
      </dgm:prSet>
      <dgm:spPr/>
    </dgm:pt>
    <dgm:pt modelId="{834559A0-250C-4212-8795-E10B461D5504}" type="pres">
      <dgm:prSet presAssocID="{A196FA3E-E7C0-4ABA-9ECF-F51F73D1D4AA}" presName="rect1ChTx" presStyleLbl="alignAcc1" presStyleIdx="2" presStyleCnt="3">
        <dgm:presLayoutVars>
          <dgm:bulletEnabled val="1"/>
        </dgm:presLayoutVars>
      </dgm:prSet>
      <dgm:spPr/>
    </dgm:pt>
    <dgm:pt modelId="{D2CE09E9-2776-432C-A821-CB5B48578D92}" type="pres">
      <dgm:prSet presAssocID="{4D5AB69D-E8D9-42F3-A04C-A30BE9552938}" presName="rect2ParTx" presStyleLbl="alignAcc1" presStyleIdx="2" presStyleCnt="3">
        <dgm:presLayoutVars>
          <dgm:chMax val="1"/>
          <dgm:bulletEnabled val="1"/>
        </dgm:presLayoutVars>
      </dgm:prSet>
      <dgm:spPr/>
    </dgm:pt>
    <dgm:pt modelId="{27A8A141-0926-4ACC-B697-CF94CBC09C77}" type="pres">
      <dgm:prSet presAssocID="{4D5AB69D-E8D9-42F3-A04C-A30BE9552938}" presName="rect2ChTx" presStyleLbl="alignAcc1" presStyleIdx="2" presStyleCnt="3">
        <dgm:presLayoutVars>
          <dgm:bulletEnabled val="1"/>
        </dgm:presLayoutVars>
      </dgm:prSet>
      <dgm:spPr/>
    </dgm:pt>
    <dgm:pt modelId="{41837600-A8B6-4C1D-8AD8-F89C2545FB71}" type="pres">
      <dgm:prSet presAssocID="{AB6EDA4F-61E4-497A-9C03-323FB153E556}" presName="rect3ParTx" presStyleLbl="alignAcc1" presStyleIdx="2" presStyleCnt="3">
        <dgm:presLayoutVars>
          <dgm:chMax val="1"/>
          <dgm:bulletEnabled val="1"/>
        </dgm:presLayoutVars>
      </dgm:prSet>
      <dgm:spPr/>
    </dgm:pt>
    <dgm:pt modelId="{C9893AD3-D0DF-456A-86A6-236092E6F308}" type="pres">
      <dgm:prSet presAssocID="{AB6EDA4F-61E4-497A-9C03-323FB153E556}" presName="rect3ChTx" presStyleLbl="alignAcc1" presStyleIdx="2" presStyleCnt="3">
        <dgm:presLayoutVars>
          <dgm:bulletEnabled val="1"/>
        </dgm:presLayoutVars>
      </dgm:prSet>
      <dgm:spPr/>
    </dgm:pt>
  </dgm:ptLst>
  <dgm:cxnLst>
    <dgm:cxn modelId="{914F6F12-EDAE-46AD-802F-4371F95B933C}" type="presOf" srcId="{8344C7AD-B847-48C7-8E7B-AAC306A9B042}" destId="{C9893AD3-D0DF-456A-86A6-236092E6F308}" srcOrd="0" destOrd="0" presId="urn:microsoft.com/office/officeart/2005/8/layout/target3"/>
    <dgm:cxn modelId="{22557C1D-4C1C-4AB7-98EF-735AA031CADA}" srcId="{AB6EDA4F-61E4-497A-9C03-323FB153E556}" destId="{8344C7AD-B847-48C7-8E7B-AAC306A9B042}" srcOrd="0" destOrd="0" parTransId="{BC0CF32F-E12A-4F74-9404-D5B460F022C3}" sibTransId="{A01DA608-D3CC-4679-A7AC-A9302B0E1572}"/>
    <dgm:cxn modelId="{FBE92020-341F-4EAC-899C-25D6E44E22BD}" type="presOf" srcId="{4D5AB69D-E8D9-42F3-A04C-A30BE9552938}" destId="{D2CE09E9-2776-432C-A821-CB5B48578D92}" srcOrd="1" destOrd="0" presId="urn:microsoft.com/office/officeart/2005/8/layout/target3"/>
    <dgm:cxn modelId="{991E7037-512D-432C-B4DF-0793A2A57A53}" type="presOf" srcId="{4D5AB69D-E8D9-42F3-A04C-A30BE9552938}" destId="{993C412E-5983-4E2F-B673-DF58247B9E37}" srcOrd="0" destOrd="0" presId="urn:microsoft.com/office/officeart/2005/8/layout/target3"/>
    <dgm:cxn modelId="{B782863F-DD19-4891-809B-C1230FBF3E46}" srcId="{1F0B40EA-17F3-419F-8034-1E54A0C17F04}" destId="{A196FA3E-E7C0-4ABA-9ECF-F51F73D1D4AA}" srcOrd="0" destOrd="0" parTransId="{FC5812A4-45B0-4218-B44A-29E1DB38AA95}" sibTransId="{60C438CC-EC38-4988-831A-94C442E8FE22}"/>
    <dgm:cxn modelId="{07CAEA5F-3635-4981-A762-2AD8BC133E79}" type="presOf" srcId="{57EB681F-3087-4C78-BEDB-F1B5E91A62A1}" destId="{27A8A141-0926-4ACC-B697-CF94CBC09C77}" srcOrd="0" destOrd="1" presId="urn:microsoft.com/office/officeart/2005/8/layout/target3"/>
    <dgm:cxn modelId="{F6323853-DB66-4B92-ADC9-F5B8FC02F3DF}" type="presOf" srcId="{DB671550-DE1E-4EBE-A121-96F9C7035008}" destId="{834559A0-250C-4212-8795-E10B461D5504}" srcOrd="0" destOrd="1" presId="urn:microsoft.com/office/officeart/2005/8/layout/target3"/>
    <dgm:cxn modelId="{F484E37E-EEDC-4D83-80F7-59F12B1D1B63}" type="presOf" srcId="{A196FA3E-E7C0-4ABA-9ECF-F51F73D1D4AA}" destId="{92AD2C97-429B-445A-9C5E-A26BC79B1A3D}" srcOrd="1" destOrd="0" presId="urn:microsoft.com/office/officeart/2005/8/layout/target3"/>
    <dgm:cxn modelId="{E2FD1E88-50BB-4958-8B3C-9E9C387C7AF0}" srcId="{1F0B40EA-17F3-419F-8034-1E54A0C17F04}" destId="{AB6EDA4F-61E4-497A-9C03-323FB153E556}" srcOrd="2" destOrd="0" parTransId="{FFDD0F1A-2A4C-45F6-8473-BE16F3AC0CA1}" sibTransId="{07616E70-E239-4D63-ADB8-D56385471406}"/>
    <dgm:cxn modelId="{2ABE5691-06D2-4A67-A471-1AC2D483D77F}" srcId="{A196FA3E-E7C0-4ABA-9ECF-F51F73D1D4AA}" destId="{F10530EF-ABBB-48DD-9789-3092241B1475}" srcOrd="0" destOrd="0" parTransId="{6BD315EF-89B6-4908-94ED-460E02388E36}" sibTransId="{EAAB3D41-7D62-454E-A8DD-364CA2CF1037}"/>
    <dgm:cxn modelId="{8C108391-CD6C-4553-92A4-C133B6B5433F}" srcId="{AB6EDA4F-61E4-497A-9C03-323FB153E556}" destId="{A37F6B23-0F05-47C0-B261-8FF1316E8BB1}" srcOrd="1" destOrd="0" parTransId="{4A660D7F-59D4-4A7B-829B-3F95A8EBA1D3}" sibTransId="{3A0C9BCD-50D6-48F9-A155-B80E235F8395}"/>
    <dgm:cxn modelId="{E63B6392-B1DB-4303-9714-D12031FDE2F2}" type="presOf" srcId="{AB6EDA4F-61E4-497A-9C03-323FB153E556}" destId="{41837600-A8B6-4C1D-8AD8-F89C2545FB71}" srcOrd="1" destOrd="0" presId="urn:microsoft.com/office/officeart/2005/8/layout/target3"/>
    <dgm:cxn modelId="{7E8DE0A4-645E-4BBF-9436-117F32B09410}" type="presOf" srcId="{A37F6B23-0F05-47C0-B261-8FF1316E8BB1}" destId="{C9893AD3-D0DF-456A-86A6-236092E6F308}" srcOrd="0" destOrd="1" presId="urn:microsoft.com/office/officeart/2005/8/layout/target3"/>
    <dgm:cxn modelId="{84723CB5-2EA1-42C4-AF54-8C7B6978BBF9}" type="presOf" srcId="{F10530EF-ABBB-48DD-9789-3092241B1475}" destId="{834559A0-250C-4212-8795-E10B461D5504}" srcOrd="0" destOrd="0" presId="urn:microsoft.com/office/officeart/2005/8/layout/target3"/>
    <dgm:cxn modelId="{B35E17BA-BE45-4318-9DFF-A237ACEC21A6}" srcId="{1F0B40EA-17F3-419F-8034-1E54A0C17F04}" destId="{4D5AB69D-E8D9-42F3-A04C-A30BE9552938}" srcOrd="1" destOrd="0" parTransId="{F4415CE4-9714-4D98-940B-5A5904C8C0C5}" sibTransId="{454B4B26-1812-42A0-BAAB-414455BEC6EB}"/>
    <dgm:cxn modelId="{92D0FCC4-806F-4FC0-92A4-B271800EF3F3}" srcId="{4D5AB69D-E8D9-42F3-A04C-A30BE9552938}" destId="{DF46586D-CE78-4C8F-A783-EED11BCCE386}" srcOrd="0" destOrd="0" parTransId="{BFDB059F-2516-4C37-B495-661A8B493B1F}" sibTransId="{50B82847-8B69-4532-A7A3-E9E65C5B1E27}"/>
    <dgm:cxn modelId="{560DEBDB-D28C-4A9F-AD41-4316A76C5C59}" type="presOf" srcId="{AB6EDA4F-61E4-497A-9C03-323FB153E556}" destId="{7B611C35-AE93-4B6D-8F50-9AD0BE8D7B99}" srcOrd="0" destOrd="0" presId="urn:microsoft.com/office/officeart/2005/8/layout/target3"/>
    <dgm:cxn modelId="{20F99EE6-90EB-46DA-8851-687C969CED0A}" type="presOf" srcId="{DF46586D-CE78-4C8F-A783-EED11BCCE386}" destId="{27A8A141-0926-4ACC-B697-CF94CBC09C77}" srcOrd="0" destOrd="0" presId="urn:microsoft.com/office/officeart/2005/8/layout/target3"/>
    <dgm:cxn modelId="{EBA4C8EC-2D28-4899-8406-E970F33C2273}" srcId="{A196FA3E-E7C0-4ABA-9ECF-F51F73D1D4AA}" destId="{DB671550-DE1E-4EBE-A121-96F9C7035008}" srcOrd="1" destOrd="0" parTransId="{EDBEE36A-79EF-4B2E-916D-0033DCF4BD7B}" sibTransId="{F235E93E-3845-4E00-BCAE-F08D8F832DA5}"/>
    <dgm:cxn modelId="{4C9FE7EF-BA63-4317-BA65-9C7C3324FA80}" type="presOf" srcId="{1F0B40EA-17F3-419F-8034-1E54A0C17F04}" destId="{BB10DF84-0AE8-44F2-9FEA-EF10F474F460}" srcOrd="0" destOrd="0" presId="urn:microsoft.com/office/officeart/2005/8/layout/target3"/>
    <dgm:cxn modelId="{EE863EFA-E729-43D5-A7F0-253BD69C45D2}" srcId="{4D5AB69D-E8D9-42F3-A04C-A30BE9552938}" destId="{57EB681F-3087-4C78-BEDB-F1B5E91A62A1}" srcOrd="1" destOrd="0" parTransId="{30A621B6-2606-48FF-8F32-83BE1FB544B6}" sibTransId="{F5DF4624-4733-419A-984E-8B2AE851D4EF}"/>
    <dgm:cxn modelId="{1E87A6FB-F2EC-40E1-A74B-A035CF0E33BF}" type="presOf" srcId="{A196FA3E-E7C0-4ABA-9ECF-F51F73D1D4AA}" destId="{A13C033D-8FC0-4CE4-B36D-434969750556}" srcOrd="0" destOrd="0" presId="urn:microsoft.com/office/officeart/2005/8/layout/target3"/>
    <dgm:cxn modelId="{63023576-7DD7-49B2-A1C5-29FAC415CA57}" type="presParOf" srcId="{BB10DF84-0AE8-44F2-9FEA-EF10F474F460}" destId="{56FE7DDD-3E01-4517-8F36-790C0F48B084}" srcOrd="0" destOrd="0" presId="urn:microsoft.com/office/officeart/2005/8/layout/target3"/>
    <dgm:cxn modelId="{CE1F76C5-D465-4711-B040-38BF0E115CF8}" type="presParOf" srcId="{BB10DF84-0AE8-44F2-9FEA-EF10F474F460}" destId="{9F0DAF0C-E3EB-4381-AEB7-13C745E9738D}" srcOrd="1" destOrd="0" presId="urn:microsoft.com/office/officeart/2005/8/layout/target3"/>
    <dgm:cxn modelId="{6976A782-81E3-4761-BF3E-2899B73B3DF6}" type="presParOf" srcId="{BB10DF84-0AE8-44F2-9FEA-EF10F474F460}" destId="{A13C033D-8FC0-4CE4-B36D-434969750556}" srcOrd="2" destOrd="0" presId="urn:microsoft.com/office/officeart/2005/8/layout/target3"/>
    <dgm:cxn modelId="{639E54B2-A0FA-480C-B2D8-8A643B3FE276}" type="presParOf" srcId="{BB10DF84-0AE8-44F2-9FEA-EF10F474F460}" destId="{8DE05786-0104-4D83-95A3-93D26BEE99C0}" srcOrd="3" destOrd="0" presId="urn:microsoft.com/office/officeart/2005/8/layout/target3"/>
    <dgm:cxn modelId="{71D6D08F-4573-48FF-8BC6-A02F6BE49DC2}" type="presParOf" srcId="{BB10DF84-0AE8-44F2-9FEA-EF10F474F460}" destId="{957C2D4A-E942-44A7-943A-4904943B4D3E}" srcOrd="4" destOrd="0" presId="urn:microsoft.com/office/officeart/2005/8/layout/target3"/>
    <dgm:cxn modelId="{1C58F24F-F7D3-47D5-9D02-940E6953CCF4}" type="presParOf" srcId="{BB10DF84-0AE8-44F2-9FEA-EF10F474F460}" destId="{993C412E-5983-4E2F-B673-DF58247B9E37}" srcOrd="5" destOrd="0" presId="urn:microsoft.com/office/officeart/2005/8/layout/target3"/>
    <dgm:cxn modelId="{0C134465-C785-43DB-AB0A-5C9EFF0E393E}" type="presParOf" srcId="{BB10DF84-0AE8-44F2-9FEA-EF10F474F460}" destId="{1FAF0E21-67B9-4A18-90D7-E2C5C2A9CEA9}" srcOrd="6" destOrd="0" presId="urn:microsoft.com/office/officeart/2005/8/layout/target3"/>
    <dgm:cxn modelId="{1DBD9BC0-A52A-42B7-BA96-BC4759A729AB}" type="presParOf" srcId="{BB10DF84-0AE8-44F2-9FEA-EF10F474F460}" destId="{4A3E9826-5D81-4668-8361-A482C9A5703D}" srcOrd="7" destOrd="0" presId="urn:microsoft.com/office/officeart/2005/8/layout/target3"/>
    <dgm:cxn modelId="{21070F50-A003-4855-82F3-B9C2F27169DC}" type="presParOf" srcId="{BB10DF84-0AE8-44F2-9FEA-EF10F474F460}" destId="{7B611C35-AE93-4B6D-8F50-9AD0BE8D7B99}" srcOrd="8" destOrd="0" presId="urn:microsoft.com/office/officeart/2005/8/layout/target3"/>
    <dgm:cxn modelId="{C675EBA1-EF00-4A49-92A8-BB623AF47DDF}" type="presParOf" srcId="{BB10DF84-0AE8-44F2-9FEA-EF10F474F460}" destId="{92AD2C97-429B-445A-9C5E-A26BC79B1A3D}" srcOrd="9" destOrd="0" presId="urn:microsoft.com/office/officeart/2005/8/layout/target3"/>
    <dgm:cxn modelId="{18E2976C-ED39-450A-853D-9E051E19F170}" type="presParOf" srcId="{BB10DF84-0AE8-44F2-9FEA-EF10F474F460}" destId="{834559A0-250C-4212-8795-E10B461D5504}" srcOrd="10" destOrd="0" presId="urn:microsoft.com/office/officeart/2005/8/layout/target3"/>
    <dgm:cxn modelId="{E54A94A6-82E7-407C-90B7-18D67D581EF3}" type="presParOf" srcId="{BB10DF84-0AE8-44F2-9FEA-EF10F474F460}" destId="{D2CE09E9-2776-432C-A821-CB5B48578D92}" srcOrd="11" destOrd="0" presId="urn:microsoft.com/office/officeart/2005/8/layout/target3"/>
    <dgm:cxn modelId="{E58E8595-5BE0-4CB1-AC3A-DFC438907AA0}" type="presParOf" srcId="{BB10DF84-0AE8-44F2-9FEA-EF10F474F460}" destId="{27A8A141-0926-4ACC-B697-CF94CBC09C77}" srcOrd="12" destOrd="0" presId="urn:microsoft.com/office/officeart/2005/8/layout/target3"/>
    <dgm:cxn modelId="{D53CF707-FB39-4654-9C44-EED3F7A96919}" type="presParOf" srcId="{BB10DF84-0AE8-44F2-9FEA-EF10F474F460}" destId="{41837600-A8B6-4C1D-8AD8-F89C2545FB71}" srcOrd="13" destOrd="0" presId="urn:microsoft.com/office/officeart/2005/8/layout/target3"/>
    <dgm:cxn modelId="{B2308887-6D1E-4741-91F4-61D4CA296A6A}" type="presParOf" srcId="{BB10DF84-0AE8-44F2-9FEA-EF10F474F460}" destId="{C9893AD3-D0DF-456A-86A6-236092E6F308}"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0E3638F-3A69-4D7D-95FA-E482CDDD6D57}"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US"/>
        </a:p>
      </dgm:t>
    </dgm:pt>
    <dgm:pt modelId="{7EAC8BCD-DB75-4D03-A1E5-81570AC0C34E}">
      <dgm:prSet phldrT="[Text]" custT="1"/>
      <dgm:spPr/>
      <dgm:t>
        <a:bodyPr/>
        <a:lstStyle/>
        <a:p>
          <a:r>
            <a:rPr lang="en-US" sz="4400" b="1" i="1" dirty="0">
              <a:solidFill>
                <a:srgbClr val="FFFF00"/>
              </a:solidFill>
            </a:rPr>
            <a:t>Bulge or Mass</a:t>
          </a:r>
        </a:p>
      </dgm:t>
    </dgm:pt>
    <dgm:pt modelId="{AAC9CD40-45E0-4A83-930B-0EE2EA393563}" type="parTrans" cxnId="{5EB44470-AC93-475E-B10F-4408626CDE78}">
      <dgm:prSet/>
      <dgm:spPr/>
      <dgm:t>
        <a:bodyPr/>
        <a:lstStyle/>
        <a:p>
          <a:endParaRPr lang="en-US"/>
        </a:p>
      </dgm:t>
    </dgm:pt>
    <dgm:pt modelId="{2BE4B302-03C1-49C6-BF97-13AA61473441}" type="sibTrans" cxnId="{5EB44470-AC93-475E-B10F-4408626CDE78}">
      <dgm:prSet/>
      <dgm:spPr/>
      <dgm:t>
        <a:bodyPr/>
        <a:lstStyle/>
        <a:p>
          <a:endParaRPr lang="en-US"/>
        </a:p>
      </dgm:t>
    </dgm:pt>
    <dgm:pt modelId="{DEE4B6CE-AADC-421D-9086-CEC5C6DE41BA}">
      <dgm:prSet/>
      <dgm:spPr/>
    </dgm:pt>
    <dgm:pt modelId="{FEFD9610-464E-407F-B5AD-18AB4B3C61A9}" type="parTrans" cxnId="{B3E966FC-C491-4CA8-BA42-3A83E5B8C142}">
      <dgm:prSet/>
      <dgm:spPr/>
      <dgm:t>
        <a:bodyPr/>
        <a:lstStyle/>
        <a:p>
          <a:endParaRPr lang="en-US"/>
        </a:p>
      </dgm:t>
    </dgm:pt>
    <dgm:pt modelId="{0B806A34-3FD5-4AAD-9AB0-85FA159A4D84}" type="sibTrans" cxnId="{B3E966FC-C491-4CA8-BA42-3A83E5B8C142}">
      <dgm:prSet/>
      <dgm:spPr/>
      <dgm:t>
        <a:bodyPr/>
        <a:lstStyle/>
        <a:p>
          <a:endParaRPr lang="en-US"/>
        </a:p>
      </dgm:t>
    </dgm:pt>
    <dgm:pt modelId="{6833D9E3-2DC4-44A4-AC4D-7251E391498D}">
      <dgm:prSet custT="1"/>
      <dgm:spPr/>
      <dgm:t>
        <a:bodyPr/>
        <a:lstStyle/>
        <a:p>
          <a:r>
            <a:rPr lang="en-US" sz="3400" b="1" i="1" dirty="0">
              <a:solidFill>
                <a:srgbClr val="FFC000"/>
              </a:solidFill>
            </a:rPr>
            <a:t>Hemorrhoids</a:t>
          </a:r>
          <a:r>
            <a:rPr lang="en-US" sz="3400" dirty="0"/>
            <a:t> </a:t>
          </a:r>
          <a:r>
            <a:rPr lang="en-US" sz="2800" dirty="0"/>
            <a:t>(thrombosed or prolapsed hemorrhoids)</a:t>
          </a:r>
        </a:p>
      </dgm:t>
    </dgm:pt>
    <dgm:pt modelId="{8587F5DD-FD87-4B33-ACEC-9D91C60F982A}" type="parTrans" cxnId="{17141D39-F882-4609-97CE-1B742EC73A42}">
      <dgm:prSet/>
      <dgm:spPr/>
      <dgm:t>
        <a:bodyPr/>
        <a:lstStyle/>
        <a:p>
          <a:endParaRPr lang="en-US"/>
        </a:p>
      </dgm:t>
    </dgm:pt>
    <dgm:pt modelId="{685F134D-4EFE-42D2-8E73-8A965789C1B7}" type="sibTrans" cxnId="{17141D39-F882-4609-97CE-1B742EC73A42}">
      <dgm:prSet/>
      <dgm:spPr/>
      <dgm:t>
        <a:bodyPr/>
        <a:lstStyle/>
        <a:p>
          <a:endParaRPr lang="en-US"/>
        </a:p>
      </dgm:t>
    </dgm:pt>
    <dgm:pt modelId="{2DF20B6E-0063-47E0-B03F-2AB4523D6780}">
      <dgm:prSet/>
      <dgm:spPr/>
      <dgm:t>
        <a:bodyPr/>
        <a:lstStyle/>
        <a:p>
          <a:r>
            <a:rPr lang="en-US" b="1" i="1" dirty="0">
              <a:solidFill>
                <a:srgbClr val="FF0000"/>
              </a:solidFill>
            </a:rPr>
            <a:t>Hematomas</a:t>
          </a:r>
        </a:p>
      </dgm:t>
    </dgm:pt>
    <dgm:pt modelId="{31C8067F-814B-455E-BA43-FBD70B17465A}" type="parTrans" cxnId="{DB121856-09EB-4B7F-8163-D0A67DECA385}">
      <dgm:prSet/>
      <dgm:spPr/>
      <dgm:t>
        <a:bodyPr/>
        <a:lstStyle/>
        <a:p>
          <a:endParaRPr lang="en-US"/>
        </a:p>
      </dgm:t>
    </dgm:pt>
    <dgm:pt modelId="{70B2B6A8-F9A5-4487-A5D6-9756B9F49BFB}" type="sibTrans" cxnId="{DB121856-09EB-4B7F-8163-D0A67DECA385}">
      <dgm:prSet/>
      <dgm:spPr/>
      <dgm:t>
        <a:bodyPr/>
        <a:lstStyle/>
        <a:p>
          <a:endParaRPr lang="en-US"/>
        </a:p>
      </dgm:t>
    </dgm:pt>
    <dgm:pt modelId="{5C7317F2-6D19-4927-8A60-B50F2B3A0A39}">
      <dgm:prSet custT="1"/>
      <dgm:spPr/>
      <dgm:t>
        <a:bodyPr/>
        <a:lstStyle/>
        <a:p>
          <a:r>
            <a:rPr lang="it-IT" sz="3400" b="1" i="1" dirty="0">
              <a:solidFill>
                <a:srgbClr val="00B0F0"/>
              </a:solidFill>
            </a:rPr>
            <a:t>Uterovaginal prolapse </a:t>
          </a:r>
          <a:r>
            <a:rPr lang="it-IT" sz="2800" b="0" i="0" dirty="0">
              <a:solidFill>
                <a:schemeClr val="tx1">
                  <a:lumMod val="75000"/>
                  <a:lumOff val="25000"/>
                </a:schemeClr>
              </a:solidFill>
            </a:rPr>
            <a:t>(</a:t>
          </a:r>
          <a:r>
            <a:rPr lang="it-IT" sz="2400" dirty="0"/>
            <a:t>anterior wall bulge)</a:t>
          </a:r>
          <a:endParaRPr lang="en-US" sz="2400" dirty="0"/>
        </a:p>
      </dgm:t>
    </dgm:pt>
    <dgm:pt modelId="{A8CD6179-AD5D-41FE-A164-7ED9CCE8605D}" type="parTrans" cxnId="{8F4761A8-B7E8-47A7-B95D-642BAB24EF96}">
      <dgm:prSet/>
      <dgm:spPr/>
      <dgm:t>
        <a:bodyPr/>
        <a:lstStyle/>
        <a:p>
          <a:endParaRPr lang="en-US"/>
        </a:p>
      </dgm:t>
    </dgm:pt>
    <dgm:pt modelId="{A0492C01-EA34-453A-A065-6DB04203C73E}" type="sibTrans" cxnId="{8F4761A8-B7E8-47A7-B95D-642BAB24EF96}">
      <dgm:prSet/>
      <dgm:spPr/>
      <dgm:t>
        <a:bodyPr/>
        <a:lstStyle/>
        <a:p>
          <a:endParaRPr lang="en-US"/>
        </a:p>
      </dgm:t>
    </dgm:pt>
    <dgm:pt modelId="{E3D2CB23-7489-4ED4-8CBD-A8A554DC0E88}" type="pres">
      <dgm:prSet presAssocID="{E0E3638F-3A69-4D7D-95FA-E482CDDD6D57}" presName="composite" presStyleCnt="0">
        <dgm:presLayoutVars>
          <dgm:chMax val="1"/>
          <dgm:dir/>
          <dgm:resizeHandles val="exact"/>
        </dgm:presLayoutVars>
      </dgm:prSet>
      <dgm:spPr/>
    </dgm:pt>
    <dgm:pt modelId="{1F572BFB-AA5D-4CD4-B0B5-301EC4E6AFBD}" type="pres">
      <dgm:prSet presAssocID="{7EAC8BCD-DB75-4D03-A1E5-81570AC0C34E}" presName="roof" presStyleLbl="dkBgShp" presStyleIdx="0" presStyleCnt="2"/>
      <dgm:spPr/>
    </dgm:pt>
    <dgm:pt modelId="{84E1065B-9749-4465-985C-BB829F944572}" type="pres">
      <dgm:prSet presAssocID="{7EAC8BCD-DB75-4D03-A1E5-81570AC0C34E}" presName="pillars" presStyleCnt="0"/>
      <dgm:spPr/>
    </dgm:pt>
    <dgm:pt modelId="{96995610-3B85-4C6E-85C0-9FFB646F17DD}" type="pres">
      <dgm:prSet presAssocID="{7EAC8BCD-DB75-4D03-A1E5-81570AC0C34E}" presName="pillar1" presStyleLbl="node1" presStyleIdx="0" presStyleCnt="3">
        <dgm:presLayoutVars>
          <dgm:bulletEnabled val="1"/>
        </dgm:presLayoutVars>
      </dgm:prSet>
      <dgm:spPr/>
    </dgm:pt>
    <dgm:pt modelId="{0BA2F068-661D-4714-A113-D88C47629218}" type="pres">
      <dgm:prSet presAssocID="{2DF20B6E-0063-47E0-B03F-2AB4523D6780}" presName="pillarX" presStyleLbl="node1" presStyleIdx="1" presStyleCnt="3">
        <dgm:presLayoutVars>
          <dgm:bulletEnabled val="1"/>
        </dgm:presLayoutVars>
      </dgm:prSet>
      <dgm:spPr/>
    </dgm:pt>
    <dgm:pt modelId="{3BB29484-0507-48D8-9387-867DCD46F78E}" type="pres">
      <dgm:prSet presAssocID="{5C7317F2-6D19-4927-8A60-B50F2B3A0A39}" presName="pillarX" presStyleLbl="node1" presStyleIdx="2" presStyleCnt="3">
        <dgm:presLayoutVars>
          <dgm:bulletEnabled val="1"/>
        </dgm:presLayoutVars>
      </dgm:prSet>
      <dgm:spPr/>
    </dgm:pt>
    <dgm:pt modelId="{28B4B6B9-EEC3-460E-A361-0901C539E73E}" type="pres">
      <dgm:prSet presAssocID="{7EAC8BCD-DB75-4D03-A1E5-81570AC0C34E}" presName="base" presStyleLbl="dkBgShp" presStyleIdx="1" presStyleCnt="2"/>
      <dgm:spPr/>
    </dgm:pt>
  </dgm:ptLst>
  <dgm:cxnLst>
    <dgm:cxn modelId="{BD802F0B-E49F-43AC-B946-CBF400822D15}" type="presOf" srcId="{2DF20B6E-0063-47E0-B03F-2AB4523D6780}" destId="{0BA2F068-661D-4714-A113-D88C47629218}" srcOrd="0" destOrd="0" presId="urn:microsoft.com/office/officeart/2005/8/layout/hList3"/>
    <dgm:cxn modelId="{17141D39-F882-4609-97CE-1B742EC73A42}" srcId="{7EAC8BCD-DB75-4D03-A1E5-81570AC0C34E}" destId="{6833D9E3-2DC4-44A4-AC4D-7251E391498D}" srcOrd="0" destOrd="0" parTransId="{8587F5DD-FD87-4B33-ACEC-9D91C60F982A}" sibTransId="{685F134D-4EFE-42D2-8E73-8A965789C1B7}"/>
    <dgm:cxn modelId="{5EB44470-AC93-475E-B10F-4408626CDE78}" srcId="{E0E3638F-3A69-4D7D-95FA-E482CDDD6D57}" destId="{7EAC8BCD-DB75-4D03-A1E5-81570AC0C34E}" srcOrd="0" destOrd="0" parTransId="{AAC9CD40-45E0-4A83-930B-0EE2EA393563}" sibTransId="{2BE4B302-03C1-49C6-BF97-13AA61473441}"/>
    <dgm:cxn modelId="{DB121856-09EB-4B7F-8163-D0A67DECA385}" srcId="{7EAC8BCD-DB75-4D03-A1E5-81570AC0C34E}" destId="{2DF20B6E-0063-47E0-B03F-2AB4523D6780}" srcOrd="1" destOrd="0" parTransId="{31C8067F-814B-455E-BA43-FBD70B17465A}" sibTransId="{70B2B6A8-F9A5-4487-A5D6-9756B9F49BFB}"/>
    <dgm:cxn modelId="{DD8D2DA7-599B-4C20-8715-C9CED8A3224E}" type="presOf" srcId="{E0E3638F-3A69-4D7D-95FA-E482CDDD6D57}" destId="{E3D2CB23-7489-4ED4-8CBD-A8A554DC0E88}" srcOrd="0" destOrd="0" presId="urn:microsoft.com/office/officeart/2005/8/layout/hList3"/>
    <dgm:cxn modelId="{8F4761A8-B7E8-47A7-B95D-642BAB24EF96}" srcId="{7EAC8BCD-DB75-4D03-A1E5-81570AC0C34E}" destId="{5C7317F2-6D19-4927-8A60-B50F2B3A0A39}" srcOrd="2" destOrd="0" parTransId="{A8CD6179-AD5D-41FE-A164-7ED9CCE8605D}" sibTransId="{A0492C01-EA34-453A-A065-6DB04203C73E}"/>
    <dgm:cxn modelId="{AC2448A8-6AB1-4708-A08A-1E36C2F269B2}" type="presOf" srcId="{5C7317F2-6D19-4927-8A60-B50F2B3A0A39}" destId="{3BB29484-0507-48D8-9387-867DCD46F78E}" srcOrd="0" destOrd="0" presId="urn:microsoft.com/office/officeart/2005/8/layout/hList3"/>
    <dgm:cxn modelId="{64E149D8-514F-4BA5-A4BB-BFEDBAC769F5}" type="presOf" srcId="{7EAC8BCD-DB75-4D03-A1E5-81570AC0C34E}" destId="{1F572BFB-AA5D-4CD4-B0B5-301EC4E6AFBD}" srcOrd="0" destOrd="0" presId="urn:microsoft.com/office/officeart/2005/8/layout/hList3"/>
    <dgm:cxn modelId="{A0F9B2FB-9F60-455B-934D-9DF17EED20C6}" type="presOf" srcId="{6833D9E3-2DC4-44A4-AC4D-7251E391498D}" destId="{96995610-3B85-4C6E-85C0-9FFB646F17DD}" srcOrd="0" destOrd="0" presId="urn:microsoft.com/office/officeart/2005/8/layout/hList3"/>
    <dgm:cxn modelId="{B3E966FC-C491-4CA8-BA42-3A83E5B8C142}" srcId="{E0E3638F-3A69-4D7D-95FA-E482CDDD6D57}" destId="{DEE4B6CE-AADC-421D-9086-CEC5C6DE41BA}" srcOrd="1" destOrd="0" parTransId="{FEFD9610-464E-407F-B5AD-18AB4B3C61A9}" sibTransId="{0B806A34-3FD5-4AAD-9AB0-85FA159A4D84}"/>
    <dgm:cxn modelId="{78042E1B-3399-49F6-A9E0-FD96B5D06674}" type="presParOf" srcId="{E3D2CB23-7489-4ED4-8CBD-A8A554DC0E88}" destId="{1F572BFB-AA5D-4CD4-B0B5-301EC4E6AFBD}" srcOrd="0" destOrd="0" presId="urn:microsoft.com/office/officeart/2005/8/layout/hList3"/>
    <dgm:cxn modelId="{44DEC0E9-B81C-4D14-8E31-14E85D948257}" type="presParOf" srcId="{E3D2CB23-7489-4ED4-8CBD-A8A554DC0E88}" destId="{84E1065B-9749-4465-985C-BB829F944572}" srcOrd="1" destOrd="0" presId="urn:microsoft.com/office/officeart/2005/8/layout/hList3"/>
    <dgm:cxn modelId="{1D97A946-A464-4E5F-845D-3C8D456BB27D}" type="presParOf" srcId="{84E1065B-9749-4465-985C-BB829F944572}" destId="{96995610-3B85-4C6E-85C0-9FFB646F17DD}" srcOrd="0" destOrd="0" presId="urn:microsoft.com/office/officeart/2005/8/layout/hList3"/>
    <dgm:cxn modelId="{BFF6B140-6F7E-4C33-8682-0C1A097039D8}" type="presParOf" srcId="{84E1065B-9749-4465-985C-BB829F944572}" destId="{0BA2F068-661D-4714-A113-D88C47629218}" srcOrd="1" destOrd="0" presId="urn:microsoft.com/office/officeart/2005/8/layout/hList3"/>
    <dgm:cxn modelId="{147709C9-AE76-43DF-8B2C-A12122BEDCAB}" type="presParOf" srcId="{84E1065B-9749-4465-985C-BB829F944572}" destId="{3BB29484-0507-48D8-9387-867DCD46F78E}" srcOrd="2" destOrd="0" presId="urn:microsoft.com/office/officeart/2005/8/layout/hList3"/>
    <dgm:cxn modelId="{1089FF11-2E8A-44EB-ACB0-02C643284084}" type="presParOf" srcId="{E3D2CB23-7489-4ED4-8CBD-A8A554DC0E88}" destId="{28B4B6B9-EEC3-460E-A361-0901C539E73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B3495E-4F66-49F5-87FB-B1D57E8F4FA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1EEC12B3-9744-4F9A-955A-BB3984B86C45}">
      <dgm:prSet phldrT="[Text]"/>
      <dgm:spPr/>
      <dgm:t>
        <a:bodyPr/>
        <a:lstStyle/>
        <a:p>
          <a:r>
            <a:rPr lang="en-US" b="1" i="1" dirty="0">
              <a:solidFill>
                <a:srgbClr val="FFFF00"/>
              </a:solidFill>
            </a:rPr>
            <a:t>Abnormal discharge</a:t>
          </a:r>
        </a:p>
      </dgm:t>
    </dgm:pt>
    <dgm:pt modelId="{F82A0165-1CE4-40C3-B178-9520BF85B4DD}" type="parTrans" cxnId="{41EE72CC-C321-414F-B726-2C6469C56E55}">
      <dgm:prSet/>
      <dgm:spPr/>
      <dgm:t>
        <a:bodyPr/>
        <a:lstStyle/>
        <a:p>
          <a:endParaRPr lang="en-US"/>
        </a:p>
      </dgm:t>
    </dgm:pt>
    <dgm:pt modelId="{6EFC69C5-BF98-410B-A7BB-F90D7E03463F}" type="sibTrans" cxnId="{41EE72CC-C321-414F-B726-2C6469C56E55}">
      <dgm:prSet/>
      <dgm:spPr/>
      <dgm:t>
        <a:bodyPr/>
        <a:lstStyle/>
        <a:p>
          <a:endParaRPr lang="en-US"/>
        </a:p>
      </dgm:t>
    </dgm:pt>
    <dgm:pt modelId="{06F6EFF0-AD3D-4D8C-9687-287363E53C11}">
      <dgm:prSet custT="1"/>
      <dgm:spPr/>
      <dgm:t>
        <a:bodyPr/>
        <a:lstStyle/>
        <a:p>
          <a:r>
            <a:rPr lang="en-US" sz="2800" b="1" i="1" dirty="0"/>
            <a:t>Retained sponge</a:t>
          </a:r>
        </a:p>
      </dgm:t>
    </dgm:pt>
    <dgm:pt modelId="{DFD613B1-4573-45B1-A6FA-A7AD948EF216}" type="parTrans" cxnId="{2508B7D4-D7CD-4B89-AC56-98F840CA6DBD}">
      <dgm:prSet/>
      <dgm:spPr/>
      <dgm:t>
        <a:bodyPr/>
        <a:lstStyle/>
        <a:p>
          <a:endParaRPr lang="en-US"/>
        </a:p>
      </dgm:t>
    </dgm:pt>
    <dgm:pt modelId="{C659A40F-9BC7-4EF1-A9F3-F6E65FFE9A13}" type="sibTrans" cxnId="{2508B7D4-D7CD-4B89-AC56-98F840CA6DBD}">
      <dgm:prSet/>
      <dgm:spPr/>
      <dgm:t>
        <a:bodyPr/>
        <a:lstStyle/>
        <a:p>
          <a:endParaRPr lang="en-US"/>
        </a:p>
      </dgm:t>
    </dgm:pt>
    <dgm:pt modelId="{CB87F37C-1EF7-4CC6-A5FB-3C148F580CAE}">
      <dgm:prSet custT="1"/>
      <dgm:spPr/>
      <dgm:t>
        <a:bodyPr/>
        <a:lstStyle/>
        <a:p>
          <a:r>
            <a:rPr lang="en-US" sz="2400" b="1" i="1" dirty="0">
              <a:solidFill>
                <a:srgbClr val="FF0000"/>
              </a:solidFill>
            </a:rPr>
            <a:t>Draining abscess</a:t>
          </a:r>
        </a:p>
      </dgm:t>
    </dgm:pt>
    <dgm:pt modelId="{64899864-B440-4297-9149-583F7E765FF9}" type="parTrans" cxnId="{232C6EBC-75CD-4547-A46B-B0DDB87B4665}">
      <dgm:prSet/>
      <dgm:spPr/>
      <dgm:t>
        <a:bodyPr/>
        <a:lstStyle/>
        <a:p>
          <a:endParaRPr lang="en-US"/>
        </a:p>
      </dgm:t>
    </dgm:pt>
    <dgm:pt modelId="{2DC0D168-B3F8-4D77-9FE8-2A8C5435283F}" type="sibTrans" cxnId="{232C6EBC-75CD-4547-A46B-B0DDB87B4665}">
      <dgm:prSet/>
      <dgm:spPr/>
      <dgm:t>
        <a:bodyPr/>
        <a:lstStyle/>
        <a:p>
          <a:endParaRPr lang="en-US"/>
        </a:p>
      </dgm:t>
    </dgm:pt>
    <dgm:pt modelId="{20C5B88A-4CD2-454E-99C7-E20250669CC2}">
      <dgm:prSet custT="1"/>
      <dgm:spPr/>
      <dgm:t>
        <a:bodyPr/>
        <a:lstStyle/>
        <a:p>
          <a:r>
            <a:rPr lang="en-US" sz="3600" b="1" i="1" dirty="0">
              <a:solidFill>
                <a:schemeClr val="accent2">
                  <a:lumMod val="20000"/>
                  <a:lumOff val="80000"/>
                </a:schemeClr>
              </a:solidFill>
            </a:rPr>
            <a:t>Fistula</a:t>
          </a:r>
        </a:p>
      </dgm:t>
    </dgm:pt>
    <dgm:pt modelId="{47D8BC1B-62D6-457F-B5D7-EFFF44EEDFD9}" type="parTrans" cxnId="{4B8995C4-1F57-4261-813C-F3248A4EE573}">
      <dgm:prSet/>
      <dgm:spPr/>
      <dgm:t>
        <a:bodyPr/>
        <a:lstStyle/>
        <a:p>
          <a:endParaRPr lang="en-US"/>
        </a:p>
      </dgm:t>
    </dgm:pt>
    <dgm:pt modelId="{0BABC250-1CF9-42AC-BE80-EDCB3BDB6DBC}" type="sibTrans" cxnId="{4B8995C4-1F57-4261-813C-F3248A4EE573}">
      <dgm:prSet/>
      <dgm:spPr/>
      <dgm:t>
        <a:bodyPr/>
        <a:lstStyle/>
        <a:p>
          <a:endParaRPr lang="en-US"/>
        </a:p>
      </dgm:t>
    </dgm:pt>
    <dgm:pt modelId="{F0D13052-2E42-4BA2-8A6C-1F11C7E2E6A7}">
      <dgm:prSet custT="1"/>
      <dgm:spPr/>
      <dgm:t>
        <a:bodyPr/>
        <a:lstStyle/>
        <a:p>
          <a:r>
            <a:rPr lang="en-US" sz="1600" b="1" i="1" dirty="0">
              <a:solidFill>
                <a:srgbClr val="FFC000"/>
              </a:solidFill>
            </a:rPr>
            <a:t>Incontinence</a:t>
          </a:r>
        </a:p>
      </dgm:t>
    </dgm:pt>
    <dgm:pt modelId="{42D93C16-A3B8-4ACC-BF15-B907E4FD47BC}" type="parTrans" cxnId="{E7238CD4-3506-4564-B5C3-A93D9B1A6899}">
      <dgm:prSet/>
      <dgm:spPr/>
      <dgm:t>
        <a:bodyPr/>
        <a:lstStyle/>
        <a:p>
          <a:endParaRPr lang="en-US"/>
        </a:p>
      </dgm:t>
    </dgm:pt>
    <dgm:pt modelId="{873BECA1-CF1C-455A-B00E-9F4558B59A56}" type="sibTrans" cxnId="{E7238CD4-3506-4564-B5C3-A93D9B1A6899}">
      <dgm:prSet/>
      <dgm:spPr/>
      <dgm:t>
        <a:bodyPr/>
        <a:lstStyle/>
        <a:p>
          <a:endParaRPr lang="en-US"/>
        </a:p>
      </dgm:t>
    </dgm:pt>
    <dgm:pt modelId="{8FF62B92-E2EB-4313-883A-B20F556A0154}" type="pres">
      <dgm:prSet presAssocID="{55B3495E-4F66-49F5-87FB-B1D57E8F4FAC}" presName="Name0" presStyleCnt="0">
        <dgm:presLayoutVars>
          <dgm:chMax val="1"/>
          <dgm:dir/>
          <dgm:animLvl val="ctr"/>
          <dgm:resizeHandles val="exact"/>
        </dgm:presLayoutVars>
      </dgm:prSet>
      <dgm:spPr/>
    </dgm:pt>
    <dgm:pt modelId="{678F2306-6F45-476D-AE4F-C83702A6E024}" type="pres">
      <dgm:prSet presAssocID="{1EEC12B3-9744-4F9A-955A-BB3984B86C45}" presName="centerShape" presStyleLbl="node0" presStyleIdx="0" presStyleCnt="1" custScaleX="113560"/>
      <dgm:spPr/>
    </dgm:pt>
    <dgm:pt modelId="{8C5760CE-B365-402D-A22B-F609C93B04CB}" type="pres">
      <dgm:prSet presAssocID="{06F6EFF0-AD3D-4D8C-9687-287363E53C11}" presName="node" presStyleLbl="node1" presStyleIdx="0" presStyleCnt="4" custScaleX="154734">
        <dgm:presLayoutVars>
          <dgm:bulletEnabled val="1"/>
        </dgm:presLayoutVars>
      </dgm:prSet>
      <dgm:spPr/>
    </dgm:pt>
    <dgm:pt modelId="{0C73DF27-D055-4901-84BF-78EC256177C0}" type="pres">
      <dgm:prSet presAssocID="{06F6EFF0-AD3D-4D8C-9687-287363E53C11}" presName="dummy" presStyleCnt="0"/>
      <dgm:spPr/>
    </dgm:pt>
    <dgm:pt modelId="{1ABC3CBD-CC4D-412E-BC32-F805CF72D1DB}" type="pres">
      <dgm:prSet presAssocID="{C659A40F-9BC7-4EF1-A9F3-F6E65FFE9A13}" presName="sibTrans" presStyleLbl="sibTrans2D1" presStyleIdx="0" presStyleCnt="4"/>
      <dgm:spPr/>
    </dgm:pt>
    <dgm:pt modelId="{55527DEB-D40A-490F-8C75-654CFEBB9D99}" type="pres">
      <dgm:prSet presAssocID="{F0D13052-2E42-4BA2-8A6C-1F11C7E2E6A7}" presName="node" presStyleLbl="node1" presStyleIdx="1" presStyleCnt="4" custScaleX="126135" custRadScaleRad="99525">
        <dgm:presLayoutVars>
          <dgm:bulletEnabled val="1"/>
        </dgm:presLayoutVars>
      </dgm:prSet>
      <dgm:spPr/>
    </dgm:pt>
    <dgm:pt modelId="{B2FD52F4-807C-4DB5-8D9A-F664BF670FB7}" type="pres">
      <dgm:prSet presAssocID="{F0D13052-2E42-4BA2-8A6C-1F11C7E2E6A7}" presName="dummy" presStyleCnt="0"/>
      <dgm:spPr/>
    </dgm:pt>
    <dgm:pt modelId="{96AEF7F4-750E-411E-BF96-8E500A01B723}" type="pres">
      <dgm:prSet presAssocID="{873BECA1-CF1C-455A-B00E-9F4558B59A56}" presName="sibTrans" presStyleLbl="sibTrans2D1" presStyleIdx="1" presStyleCnt="4"/>
      <dgm:spPr/>
    </dgm:pt>
    <dgm:pt modelId="{041EF205-4496-4B51-8663-5B137B26A4B5}" type="pres">
      <dgm:prSet presAssocID="{20C5B88A-4CD2-454E-99C7-E20250669CC2}" presName="node" presStyleLbl="node1" presStyleIdx="2" presStyleCnt="4" custScaleX="164566">
        <dgm:presLayoutVars>
          <dgm:bulletEnabled val="1"/>
        </dgm:presLayoutVars>
      </dgm:prSet>
      <dgm:spPr/>
    </dgm:pt>
    <dgm:pt modelId="{1613E8F5-F6F8-4A8B-8F40-9E67D3DAC0FF}" type="pres">
      <dgm:prSet presAssocID="{20C5B88A-4CD2-454E-99C7-E20250669CC2}" presName="dummy" presStyleCnt="0"/>
      <dgm:spPr/>
    </dgm:pt>
    <dgm:pt modelId="{4CD9C5DB-5151-4981-8367-186BF04A5928}" type="pres">
      <dgm:prSet presAssocID="{0BABC250-1CF9-42AC-BE80-EDCB3BDB6DBC}" presName="sibTrans" presStyleLbl="sibTrans2D1" presStyleIdx="2" presStyleCnt="4"/>
      <dgm:spPr/>
    </dgm:pt>
    <dgm:pt modelId="{90CD2D06-55C5-4136-BF44-2BF7CAA37079}" type="pres">
      <dgm:prSet presAssocID="{CB87F37C-1EF7-4CC6-A5FB-3C148F580CAE}" presName="node" presStyleLbl="node1" presStyleIdx="3" presStyleCnt="4" custScaleX="121460">
        <dgm:presLayoutVars>
          <dgm:bulletEnabled val="1"/>
        </dgm:presLayoutVars>
      </dgm:prSet>
      <dgm:spPr/>
    </dgm:pt>
    <dgm:pt modelId="{EAF973F9-6BD4-4811-9296-DF779504097C}" type="pres">
      <dgm:prSet presAssocID="{CB87F37C-1EF7-4CC6-A5FB-3C148F580CAE}" presName="dummy" presStyleCnt="0"/>
      <dgm:spPr/>
    </dgm:pt>
    <dgm:pt modelId="{DD972975-1DFB-4D61-B50E-688288DB135B}" type="pres">
      <dgm:prSet presAssocID="{2DC0D168-B3F8-4D77-9FE8-2A8C5435283F}" presName="sibTrans" presStyleLbl="sibTrans2D1" presStyleIdx="3" presStyleCnt="4"/>
      <dgm:spPr/>
    </dgm:pt>
  </dgm:ptLst>
  <dgm:cxnLst>
    <dgm:cxn modelId="{3AC9E91A-0F0B-402D-962C-B5E0300376CA}" type="presOf" srcId="{F0D13052-2E42-4BA2-8A6C-1F11C7E2E6A7}" destId="{55527DEB-D40A-490F-8C75-654CFEBB9D99}" srcOrd="0" destOrd="0" presId="urn:microsoft.com/office/officeart/2005/8/layout/radial6"/>
    <dgm:cxn modelId="{2DAE1F3E-DB16-4125-BC6A-C9E32E4A6874}" type="presOf" srcId="{0BABC250-1CF9-42AC-BE80-EDCB3BDB6DBC}" destId="{4CD9C5DB-5151-4981-8367-186BF04A5928}" srcOrd="0" destOrd="0" presId="urn:microsoft.com/office/officeart/2005/8/layout/radial6"/>
    <dgm:cxn modelId="{5657184E-8D7B-476A-91F3-48DC552D73EA}" type="presOf" srcId="{55B3495E-4F66-49F5-87FB-B1D57E8F4FAC}" destId="{8FF62B92-E2EB-4313-883A-B20F556A0154}" srcOrd="0" destOrd="0" presId="urn:microsoft.com/office/officeart/2005/8/layout/radial6"/>
    <dgm:cxn modelId="{CA3B364E-6B7F-4FCC-9134-AE5D074DD7BC}" type="presOf" srcId="{2DC0D168-B3F8-4D77-9FE8-2A8C5435283F}" destId="{DD972975-1DFB-4D61-B50E-688288DB135B}" srcOrd="0" destOrd="0" presId="urn:microsoft.com/office/officeart/2005/8/layout/radial6"/>
    <dgm:cxn modelId="{E475E58D-683A-4195-9CB4-D2D79F470F6C}" type="presOf" srcId="{1EEC12B3-9744-4F9A-955A-BB3984B86C45}" destId="{678F2306-6F45-476D-AE4F-C83702A6E024}" srcOrd="0" destOrd="0" presId="urn:microsoft.com/office/officeart/2005/8/layout/radial6"/>
    <dgm:cxn modelId="{AFC6DB9C-1093-4A71-99D9-6E84D1C78C46}" type="presOf" srcId="{20C5B88A-4CD2-454E-99C7-E20250669CC2}" destId="{041EF205-4496-4B51-8663-5B137B26A4B5}" srcOrd="0" destOrd="0" presId="urn:microsoft.com/office/officeart/2005/8/layout/radial6"/>
    <dgm:cxn modelId="{E1E370A0-CE95-4540-BE50-6DE62B690706}" type="presOf" srcId="{873BECA1-CF1C-455A-B00E-9F4558B59A56}" destId="{96AEF7F4-750E-411E-BF96-8E500A01B723}" srcOrd="0" destOrd="0" presId="urn:microsoft.com/office/officeart/2005/8/layout/radial6"/>
    <dgm:cxn modelId="{3C4DE9A8-2CF3-4235-B130-CDE815A01174}" type="presOf" srcId="{CB87F37C-1EF7-4CC6-A5FB-3C148F580CAE}" destId="{90CD2D06-55C5-4136-BF44-2BF7CAA37079}" srcOrd="0" destOrd="0" presId="urn:microsoft.com/office/officeart/2005/8/layout/radial6"/>
    <dgm:cxn modelId="{232C6EBC-75CD-4547-A46B-B0DDB87B4665}" srcId="{1EEC12B3-9744-4F9A-955A-BB3984B86C45}" destId="{CB87F37C-1EF7-4CC6-A5FB-3C148F580CAE}" srcOrd="3" destOrd="0" parTransId="{64899864-B440-4297-9149-583F7E765FF9}" sibTransId="{2DC0D168-B3F8-4D77-9FE8-2A8C5435283F}"/>
    <dgm:cxn modelId="{FE9CCABC-ED3B-4221-AB31-C1A30050683F}" type="presOf" srcId="{06F6EFF0-AD3D-4D8C-9687-287363E53C11}" destId="{8C5760CE-B365-402D-A22B-F609C93B04CB}" srcOrd="0" destOrd="0" presId="urn:microsoft.com/office/officeart/2005/8/layout/radial6"/>
    <dgm:cxn modelId="{4B8995C4-1F57-4261-813C-F3248A4EE573}" srcId="{1EEC12B3-9744-4F9A-955A-BB3984B86C45}" destId="{20C5B88A-4CD2-454E-99C7-E20250669CC2}" srcOrd="2" destOrd="0" parTransId="{47D8BC1B-62D6-457F-B5D7-EFFF44EEDFD9}" sibTransId="{0BABC250-1CF9-42AC-BE80-EDCB3BDB6DBC}"/>
    <dgm:cxn modelId="{41EE72CC-C321-414F-B726-2C6469C56E55}" srcId="{55B3495E-4F66-49F5-87FB-B1D57E8F4FAC}" destId="{1EEC12B3-9744-4F9A-955A-BB3984B86C45}" srcOrd="0" destOrd="0" parTransId="{F82A0165-1CE4-40C3-B178-9520BF85B4DD}" sibTransId="{6EFC69C5-BF98-410B-A7BB-F90D7E03463F}"/>
    <dgm:cxn modelId="{E7238CD4-3506-4564-B5C3-A93D9B1A6899}" srcId="{1EEC12B3-9744-4F9A-955A-BB3984B86C45}" destId="{F0D13052-2E42-4BA2-8A6C-1F11C7E2E6A7}" srcOrd="1" destOrd="0" parTransId="{42D93C16-A3B8-4ACC-BF15-B907E4FD47BC}" sibTransId="{873BECA1-CF1C-455A-B00E-9F4558B59A56}"/>
    <dgm:cxn modelId="{2508B7D4-D7CD-4B89-AC56-98F840CA6DBD}" srcId="{1EEC12B3-9744-4F9A-955A-BB3984B86C45}" destId="{06F6EFF0-AD3D-4D8C-9687-287363E53C11}" srcOrd="0" destOrd="0" parTransId="{DFD613B1-4573-45B1-A6FA-A7AD948EF216}" sibTransId="{C659A40F-9BC7-4EF1-A9F3-F6E65FFE9A13}"/>
    <dgm:cxn modelId="{05F2D0E5-CCBD-43C3-8D4C-991ED2E48EBF}" type="presOf" srcId="{C659A40F-9BC7-4EF1-A9F3-F6E65FFE9A13}" destId="{1ABC3CBD-CC4D-412E-BC32-F805CF72D1DB}" srcOrd="0" destOrd="0" presId="urn:microsoft.com/office/officeart/2005/8/layout/radial6"/>
    <dgm:cxn modelId="{C5DC5541-9CCC-4DD8-8A93-9A7E47D41235}" type="presParOf" srcId="{8FF62B92-E2EB-4313-883A-B20F556A0154}" destId="{678F2306-6F45-476D-AE4F-C83702A6E024}" srcOrd="0" destOrd="0" presId="urn:microsoft.com/office/officeart/2005/8/layout/radial6"/>
    <dgm:cxn modelId="{A9F44999-D17E-4BCE-847E-E45854AA5B3E}" type="presParOf" srcId="{8FF62B92-E2EB-4313-883A-B20F556A0154}" destId="{8C5760CE-B365-402D-A22B-F609C93B04CB}" srcOrd="1" destOrd="0" presId="urn:microsoft.com/office/officeart/2005/8/layout/radial6"/>
    <dgm:cxn modelId="{97086581-839F-4C88-9242-098534060B3F}" type="presParOf" srcId="{8FF62B92-E2EB-4313-883A-B20F556A0154}" destId="{0C73DF27-D055-4901-84BF-78EC256177C0}" srcOrd="2" destOrd="0" presId="urn:microsoft.com/office/officeart/2005/8/layout/radial6"/>
    <dgm:cxn modelId="{A6571999-18FD-4533-8E54-FB613B7E8FC5}" type="presParOf" srcId="{8FF62B92-E2EB-4313-883A-B20F556A0154}" destId="{1ABC3CBD-CC4D-412E-BC32-F805CF72D1DB}" srcOrd="3" destOrd="0" presId="urn:microsoft.com/office/officeart/2005/8/layout/radial6"/>
    <dgm:cxn modelId="{E17BA634-3FB0-496B-AD97-45E8AC9A7492}" type="presParOf" srcId="{8FF62B92-E2EB-4313-883A-B20F556A0154}" destId="{55527DEB-D40A-490F-8C75-654CFEBB9D99}" srcOrd="4" destOrd="0" presId="urn:microsoft.com/office/officeart/2005/8/layout/radial6"/>
    <dgm:cxn modelId="{D6E688DD-1E66-43E0-823D-9EF58EB326BA}" type="presParOf" srcId="{8FF62B92-E2EB-4313-883A-B20F556A0154}" destId="{B2FD52F4-807C-4DB5-8D9A-F664BF670FB7}" srcOrd="5" destOrd="0" presId="urn:microsoft.com/office/officeart/2005/8/layout/radial6"/>
    <dgm:cxn modelId="{326ACBA2-2BB7-4C43-BF2C-049BD1C16ADB}" type="presParOf" srcId="{8FF62B92-E2EB-4313-883A-B20F556A0154}" destId="{96AEF7F4-750E-411E-BF96-8E500A01B723}" srcOrd="6" destOrd="0" presId="urn:microsoft.com/office/officeart/2005/8/layout/radial6"/>
    <dgm:cxn modelId="{0CAC507D-C205-41F4-98E2-A681716832BA}" type="presParOf" srcId="{8FF62B92-E2EB-4313-883A-B20F556A0154}" destId="{041EF205-4496-4B51-8663-5B137B26A4B5}" srcOrd="7" destOrd="0" presId="urn:microsoft.com/office/officeart/2005/8/layout/radial6"/>
    <dgm:cxn modelId="{B41A683E-E27D-4D74-A573-2D7F74715B6A}" type="presParOf" srcId="{8FF62B92-E2EB-4313-883A-B20F556A0154}" destId="{1613E8F5-F6F8-4A8B-8F40-9E67D3DAC0FF}" srcOrd="8" destOrd="0" presId="urn:microsoft.com/office/officeart/2005/8/layout/radial6"/>
    <dgm:cxn modelId="{1083AE09-344E-45D1-B429-DC718C9EF9CD}" type="presParOf" srcId="{8FF62B92-E2EB-4313-883A-B20F556A0154}" destId="{4CD9C5DB-5151-4981-8367-186BF04A5928}" srcOrd="9" destOrd="0" presId="urn:microsoft.com/office/officeart/2005/8/layout/radial6"/>
    <dgm:cxn modelId="{7399D349-5CD6-4AFF-BAC2-1441A71317C2}" type="presParOf" srcId="{8FF62B92-E2EB-4313-883A-B20F556A0154}" destId="{90CD2D06-55C5-4136-BF44-2BF7CAA37079}" srcOrd="10" destOrd="0" presId="urn:microsoft.com/office/officeart/2005/8/layout/radial6"/>
    <dgm:cxn modelId="{F8E3C5C1-90E1-4706-A819-A682FB669796}" type="presParOf" srcId="{8FF62B92-E2EB-4313-883A-B20F556A0154}" destId="{EAF973F9-6BD4-4811-9296-DF779504097C}" srcOrd="11" destOrd="0" presId="urn:microsoft.com/office/officeart/2005/8/layout/radial6"/>
    <dgm:cxn modelId="{4D078ED4-C094-49D1-B391-ABA4B1D1D6FA}" type="presParOf" srcId="{8FF62B92-E2EB-4313-883A-B20F556A0154}" destId="{DD972975-1DFB-4D61-B50E-688288DB135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5F6E952-BDCE-45A5-A190-6E1CEC75A187}"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85CBFC30-D04A-413B-A9A7-7CD9BEA23510}">
      <dgm:prSet phldrT="[Text]"/>
      <dgm:spPr/>
      <dgm:t>
        <a:bodyPr/>
        <a:lstStyle/>
        <a:p>
          <a:r>
            <a:rPr lang="en-US" b="1" i="1" dirty="0">
              <a:solidFill>
                <a:srgbClr val="FFFF00"/>
              </a:solidFill>
            </a:rPr>
            <a:t>Perineal pain or Dyspareunia</a:t>
          </a:r>
        </a:p>
      </dgm:t>
    </dgm:pt>
    <dgm:pt modelId="{9805E1E7-055F-48ED-9E70-E9206D590B5A}" type="parTrans" cxnId="{550EE4EA-652C-4D6C-B5C4-08D9765C8F89}">
      <dgm:prSet/>
      <dgm:spPr/>
      <dgm:t>
        <a:bodyPr/>
        <a:lstStyle/>
        <a:p>
          <a:endParaRPr lang="en-US"/>
        </a:p>
      </dgm:t>
    </dgm:pt>
    <dgm:pt modelId="{FB4E92B2-B2FC-42BB-8F22-3265C2AD8CA6}" type="sibTrans" cxnId="{550EE4EA-652C-4D6C-B5C4-08D9765C8F89}">
      <dgm:prSet/>
      <dgm:spPr/>
      <dgm:t>
        <a:bodyPr/>
        <a:lstStyle/>
        <a:p>
          <a:endParaRPr lang="en-US"/>
        </a:p>
      </dgm:t>
    </dgm:pt>
    <dgm:pt modelId="{CB95DDE8-ECAB-4816-94E4-ABF65B78CFF5}">
      <dgm:prSet phldrT="[Text]" custT="1"/>
      <dgm:spPr/>
      <dgm:t>
        <a:bodyPr/>
        <a:lstStyle/>
        <a:p>
          <a:r>
            <a:rPr lang="en-US" sz="2000" dirty="0"/>
            <a:t>Hypoestrogenism</a:t>
          </a:r>
        </a:p>
      </dgm:t>
    </dgm:pt>
    <dgm:pt modelId="{4474C773-06E1-49FD-9476-044C558CAC4C}" type="parTrans" cxnId="{9206CB3D-41AF-40FE-B500-005F2A48C5EE}">
      <dgm:prSet/>
      <dgm:spPr/>
      <dgm:t>
        <a:bodyPr/>
        <a:lstStyle/>
        <a:p>
          <a:endParaRPr lang="en-US"/>
        </a:p>
      </dgm:t>
    </dgm:pt>
    <dgm:pt modelId="{6B0662EE-F7C9-42BB-B0DE-0C771C304957}" type="sibTrans" cxnId="{9206CB3D-41AF-40FE-B500-005F2A48C5EE}">
      <dgm:prSet/>
      <dgm:spPr/>
      <dgm:t>
        <a:bodyPr/>
        <a:lstStyle/>
        <a:p>
          <a:endParaRPr lang="en-US"/>
        </a:p>
      </dgm:t>
    </dgm:pt>
    <dgm:pt modelId="{3122E616-C1E6-47A2-B776-EBA06FB96EB4}">
      <dgm:prSet phldrT="[Text]" custT="1"/>
      <dgm:spPr/>
      <dgm:t>
        <a:bodyPr/>
        <a:lstStyle/>
        <a:p>
          <a:r>
            <a:rPr lang="en-US" sz="2000" dirty="0"/>
            <a:t>Topical estrogen cream, 1 gram twice weekly</a:t>
          </a:r>
        </a:p>
      </dgm:t>
    </dgm:pt>
    <dgm:pt modelId="{2B315EE9-4D42-4705-997E-E5E571EACA47}" type="parTrans" cxnId="{6EB0BF63-0AF2-4612-9835-BD755C771431}">
      <dgm:prSet/>
      <dgm:spPr/>
      <dgm:t>
        <a:bodyPr/>
        <a:lstStyle/>
        <a:p>
          <a:endParaRPr lang="en-US"/>
        </a:p>
      </dgm:t>
    </dgm:pt>
    <dgm:pt modelId="{A7C0B1B8-2816-4EC3-A348-0620C22362E3}" type="sibTrans" cxnId="{6EB0BF63-0AF2-4612-9835-BD755C771431}">
      <dgm:prSet/>
      <dgm:spPr/>
      <dgm:t>
        <a:bodyPr/>
        <a:lstStyle/>
        <a:p>
          <a:endParaRPr lang="en-US"/>
        </a:p>
      </dgm:t>
    </dgm:pt>
    <dgm:pt modelId="{0B17EAD1-EA20-4EB0-AF98-6F566036DDE7}">
      <dgm:prSet phldrT="[Text]"/>
      <dgm:spPr/>
      <dgm:t>
        <a:bodyPr/>
        <a:lstStyle/>
        <a:p>
          <a:r>
            <a:rPr lang="en-US" b="1" i="1" dirty="0">
              <a:solidFill>
                <a:srgbClr val="FFC000"/>
              </a:solidFill>
            </a:rPr>
            <a:t>Incontinence or Pelvic organ prolapse</a:t>
          </a:r>
        </a:p>
      </dgm:t>
    </dgm:pt>
    <dgm:pt modelId="{0D9BD9EF-C1A7-4527-AE1C-507263B2C6F2}" type="parTrans" cxnId="{20E6E17E-49B6-4CFE-B0F7-23F3F467A516}">
      <dgm:prSet/>
      <dgm:spPr/>
      <dgm:t>
        <a:bodyPr/>
        <a:lstStyle/>
        <a:p>
          <a:endParaRPr lang="en-US"/>
        </a:p>
      </dgm:t>
    </dgm:pt>
    <dgm:pt modelId="{29160F1D-5D1F-40AD-9B24-8D8CD2DB6939}" type="sibTrans" cxnId="{20E6E17E-49B6-4CFE-B0F7-23F3F467A516}">
      <dgm:prSet/>
      <dgm:spPr/>
      <dgm:t>
        <a:bodyPr/>
        <a:lstStyle/>
        <a:p>
          <a:endParaRPr lang="en-US"/>
        </a:p>
      </dgm:t>
    </dgm:pt>
    <dgm:pt modelId="{A426BC86-6903-46B8-98E3-2522BD6399D8}">
      <dgm:prSet phldrT="[Text]"/>
      <dgm:spPr/>
      <dgm:t>
        <a:bodyPr/>
        <a:lstStyle/>
        <a:p>
          <a:r>
            <a:rPr lang="en-US" dirty="0"/>
            <a:t>Kegel exercises : postpartum women who have symptoms of either incontinence or prolapse</a:t>
          </a:r>
        </a:p>
      </dgm:t>
    </dgm:pt>
    <dgm:pt modelId="{F5385EBE-2124-42D9-9742-CA5FF778D28C}" type="parTrans" cxnId="{FE1FB54B-3C45-4A99-8DE9-364439DA6952}">
      <dgm:prSet/>
      <dgm:spPr/>
      <dgm:t>
        <a:bodyPr/>
        <a:lstStyle/>
        <a:p>
          <a:endParaRPr lang="en-US"/>
        </a:p>
      </dgm:t>
    </dgm:pt>
    <dgm:pt modelId="{904A8DF3-2F85-49B3-BC79-D6A14A6DFCBB}" type="sibTrans" cxnId="{FE1FB54B-3C45-4A99-8DE9-364439DA6952}">
      <dgm:prSet/>
      <dgm:spPr/>
      <dgm:t>
        <a:bodyPr/>
        <a:lstStyle/>
        <a:p>
          <a:endParaRPr lang="en-US"/>
        </a:p>
      </dgm:t>
    </dgm:pt>
    <dgm:pt modelId="{2C662EED-5906-44E0-977F-2F4D93169EFF}">
      <dgm:prSet phldrT="[Text]" phldr="1"/>
      <dgm:spPr/>
      <dgm:t>
        <a:bodyPr/>
        <a:lstStyle/>
        <a:p>
          <a:endParaRPr lang="en-US"/>
        </a:p>
      </dgm:t>
    </dgm:pt>
    <dgm:pt modelId="{D1B575B3-08F5-4F90-A465-0DA798682DC0}" type="parTrans" cxnId="{21E674E0-B36C-4F23-9B3D-A02AC9F56CC0}">
      <dgm:prSet/>
      <dgm:spPr/>
      <dgm:t>
        <a:bodyPr/>
        <a:lstStyle/>
        <a:p>
          <a:endParaRPr lang="en-US"/>
        </a:p>
      </dgm:t>
    </dgm:pt>
    <dgm:pt modelId="{E048E1AD-5D12-48E6-9235-9206E152E8D6}" type="sibTrans" cxnId="{21E674E0-B36C-4F23-9B3D-A02AC9F56CC0}">
      <dgm:prSet/>
      <dgm:spPr/>
      <dgm:t>
        <a:bodyPr/>
        <a:lstStyle/>
        <a:p>
          <a:endParaRPr lang="en-US"/>
        </a:p>
      </dgm:t>
    </dgm:pt>
    <dgm:pt modelId="{10FF105B-4ACF-4898-9F12-8AE182644C13}">
      <dgm:prSet phldrT="[Text]"/>
      <dgm:spPr/>
      <dgm:t>
        <a:bodyPr/>
        <a:lstStyle/>
        <a:p>
          <a:r>
            <a:rPr lang="en-US" b="1" i="1" dirty="0"/>
            <a:t>Poorly healed perineum</a:t>
          </a:r>
        </a:p>
      </dgm:t>
    </dgm:pt>
    <dgm:pt modelId="{4856F6C5-F695-4E45-97C4-0941D63EFC15}" type="parTrans" cxnId="{5E60C0A2-B1A2-4935-BB07-4A077655B47B}">
      <dgm:prSet/>
      <dgm:spPr/>
      <dgm:t>
        <a:bodyPr/>
        <a:lstStyle/>
        <a:p>
          <a:endParaRPr lang="en-US"/>
        </a:p>
      </dgm:t>
    </dgm:pt>
    <dgm:pt modelId="{C909D506-AB75-469C-B0E4-22D2D89377CF}" type="sibTrans" cxnId="{5E60C0A2-B1A2-4935-BB07-4A077655B47B}">
      <dgm:prSet/>
      <dgm:spPr/>
      <dgm:t>
        <a:bodyPr/>
        <a:lstStyle/>
        <a:p>
          <a:endParaRPr lang="en-US"/>
        </a:p>
      </dgm:t>
    </dgm:pt>
    <dgm:pt modelId="{984120B1-DC8B-4B81-9656-721901D6A2C4}">
      <dgm:prSet phldrT="[Text]"/>
      <dgm:spPr/>
      <dgm:t>
        <a:bodyPr/>
        <a:lstStyle/>
        <a:p>
          <a:r>
            <a:rPr lang="en-US" dirty="0"/>
            <a:t>Open (widened) introitus and thin perineal body</a:t>
          </a:r>
        </a:p>
      </dgm:t>
    </dgm:pt>
    <dgm:pt modelId="{084D0A22-9137-4011-B497-4972451DE022}" type="parTrans" cxnId="{4F5AEB25-7855-4FF8-8553-C5ED621CD5A1}">
      <dgm:prSet/>
      <dgm:spPr/>
      <dgm:t>
        <a:bodyPr/>
        <a:lstStyle/>
        <a:p>
          <a:endParaRPr lang="en-US"/>
        </a:p>
      </dgm:t>
    </dgm:pt>
    <dgm:pt modelId="{A10A5B45-64AC-415C-9099-C622EA543672}" type="sibTrans" cxnId="{4F5AEB25-7855-4FF8-8553-C5ED621CD5A1}">
      <dgm:prSet/>
      <dgm:spPr/>
      <dgm:t>
        <a:bodyPr/>
        <a:lstStyle/>
        <a:p>
          <a:endParaRPr lang="en-US"/>
        </a:p>
      </dgm:t>
    </dgm:pt>
    <dgm:pt modelId="{EAAFA1B6-D92D-4B06-8A24-76CCD3C929B6}">
      <dgm:prSet phldrT="[Text]" phldr="1"/>
      <dgm:spPr/>
      <dgm:t>
        <a:bodyPr/>
        <a:lstStyle/>
        <a:p>
          <a:endParaRPr lang="en-US"/>
        </a:p>
      </dgm:t>
    </dgm:pt>
    <dgm:pt modelId="{93839FEB-B840-4D71-BFA1-965FD89BE8DD}" type="parTrans" cxnId="{CE49643F-CDF8-4F54-BF63-7358269CF5CE}">
      <dgm:prSet/>
      <dgm:spPr/>
      <dgm:t>
        <a:bodyPr/>
        <a:lstStyle/>
        <a:p>
          <a:endParaRPr lang="en-US"/>
        </a:p>
      </dgm:t>
    </dgm:pt>
    <dgm:pt modelId="{9ED7C06B-522C-4456-AA71-5B3FCD518C1D}" type="sibTrans" cxnId="{CE49643F-CDF8-4F54-BF63-7358269CF5CE}">
      <dgm:prSet/>
      <dgm:spPr/>
      <dgm:t>
        <a:bodyPr/>
        <a:lstStyle/>
        <a:p>
          <a:endParaRPr lang="en-US"/>
        </a:p>
      </dgm:t>
    </dgm:pt>
    <dgm:pt modelId="{3CBEF2D4-3847-4826-AEF9-9D9EBE830326}">
      <dgm:prSet phldrT="[Text]" custT="1"/>
      <dgm:spPr/>
      <dgm:t>
        <a:bodyPr/>
        <a:lstStyle/>
        <a:p>
          <a:r>
            <a:rPr lang="en-US" sz="2000" dirty="0"/>
            <a:t>PFMT</a:t>
          </a:r>
        </a:p>
      </dgm:t>
    </dgm:pt>
    <dgm:pt modelId="{EA9D2C99-63C0-4779-A5AC-2DB157872047}" type="parTrans" cxnId="{BFE3B60A-9EF3-4402-89EC-7D4E97C141AD}">
      <dgm:prSet/>
      <dgm:spPr/>
    </dgm:pt>
    <dgm:pt modelId="{E0409784-AD29-4E7C-A8D4-CBA3045AAA5C}" type="sibTrans" cxnId="{BFE3B60A-9EF3-4402-89EC-7D4E97C141AD}">
      <dgm:prSet/>
      <dgm:spPr/>
    </dgm:pt>
    <dgm:pt modelId="{447DE82A-597E-43A7-BEA3-F16486D712F9}" type="pres">
      <dgm:prSet presAssocID="{65F6E952-BDCE-45A5-A190-6E1CEC75A187}" presName="Name0" presStyleCnt="0">
        <dgm:presLayoutVars>
          <dgm:dir/>
          <dgm:animLvl val="lvl"/>
          <dgm:resizeHandles val="exact"/>
        </dgm:presLayoutVars>
      </dgm:prSet>
      <dgm:spPr/>
    </dgm:pt>
    <dgm:pt modelId="{5686322B-2ED6-4B7A-ACEC-44215B5E70EB}" type="pres">
      <dgm:prSet presAssocID="{85CBFC30-D04A-413B-A9A7-7CD9BEA23510}" presName="linNode" presStyleCnt="0"/>
      <dgm:spPr/>
    </dgm:pt>
    <dgm:pt modelId="{D27B2F4E-899A-47FC-A720-6D5E019B2EAD}" type="pres">
      <dgm:prSet presAssocID="{85CBFC30-D04A-413B-A9A7-7CD9BEA23510}" presName="parentText" presStyleLbl="node1" presStyleIdx="0" presStyleCnt="3">
        <dgm:presLayoutVars>
          <dgm:chMax val="1"/>
          <dgm:bulletEnabled val="1"/>
        </dgm:presLayoutVars>
      </dgm:prSet>
      <dgm:spPr/>
    </dgm:pt>
    <dgm:pt modelId="{9CC39F8B-DD80-4B40-AA21-58B9C0F4C6FD}" type="pres">
      <dgm:prSet presAssocID="{85CBFC30-D04A-413B-A9A7-7CD9BEA23510}" presName="descendantText" presStyleLbl="alignAccFollowNode1" presStyleIdx="0" presStyleCnt="3">
        <dgm:presLayoutVars>
          <dgm:bulletEnabled val="1"/>
        </dgm:presLayoutVars>
      </dgm:prSet>
      <dgm:spPr/>
    </dgm:pt>
    <dgm:pt modelId="{FB763D2E-F42D-4B27-9406-F2CC0EDC1D7B}" type="pres">
      <dgm:prSet presAssocID="{FB4E92B2-B2FC-42BB-8F22-3265C2AD8CA6}" presName="sp" presStyleCnt="0"/>
      <dgm:spPr/>
    </dgm:pt>
    <dgm:pt modelId="{AA0ED716-DB3F-4A89-A3CF-71137B11778E}" type="pres">
      <dgm:prSet presAssocID="{0B17EAD1-EA20-4EB0-AF98-6F566036DDE7}" presName="linNode" presStyleCnt="0"/>
      <dgm:spPr/>
    </dgm:pt>
    <dgm:pt modelId="{92E62B1A-B478-49FF-BBBC-7E056E576556}" type="pres">
      <dgm:prSet presAssocID="{0B17EAD1-EA20-4EB0-AF98-6F566036DDE7}" presName="parentText" presStyleLbl="node1" presStyleIdx="1" presStyleCnt="3">
        <dgm:presLayoutVars>
          <dgm:chMax val="1"/>
          <dgm:bulletEnabled val="1"/>
        </dgm:presLayoutVars>
      </dgm:prSet>
      <dgm:spPr/>
    </dgm:pt>
    <dgm:pt modelId="{92D907D3-2A50-4AB5-A9FB-18163E120EDD}" type="pres">
      <dgm:prSet presAssocID="{0B17EAD1-EA20-4EB0-AF98-6F566036DDE7}" presName="descendantText" presStyleLbl="alignAccFollowNode1" presStyleIdx="1" presStyleCnt="3">
        <dgm:presLayoutVars>
          <dgm:bulletEnabled val="1"/>
        </dgm:presLayoutVars>
      </dgm:prSet>
      <dgm:spPr/>
    </dgm:pt>
    <dgm:pt modelId="{DD015C3F-979A-4633-B968-13D7122C0A5A}" type="pres">
      <dgm:prSet presAssocID="{29160F1D-5D1F-40AD-9B24-8D8CD2DB6939}" presName="sp" presStyleCnt="0"/>
      <dgm:spPr/>
    </dgm:pt>
    <dgm:pt modelId="{8E2AC39B-4BB8-4D98-9944-ABDF925CF3C9}" type="pres">
      <dgm:prSet presAssocID="{10FF105B-4ACF-4898-9F12-8AE182644C13}" presName="linNode" presStyleCnt="0"/>
      <dgm:spPr/>
    </dgm:pt>
    <dgm:pt modelId="{1DFFA5BB-1B2C-4BE1-A962-DD49D449E025}" type="pres">
      <dgm:prSet presAssocID="{10FF105B-4ACF-4898-9F12-8AE182644C13}" presName="parentText" presStyleLbl="node1" presStyleIdx="2" presStyleCnt="3">
        <dgm:presLayoutVars>
          <dgm:chMax val="1"/>
          <dgm:bulletEnabled val="1"/>
        </dgm:presLayoutVars>
      </dgm:prSet>
      <dgm:spPr/>
    </dgm:pt>
    <dgm:pt modelId="{0161FEB5-FFE6-45DF-923F-C9D978D1CE00}" type="pres">
      <dgm:prSet presAssocID="{10FF105B-4ACF-4898-9F12-8AE182644C13}" presName="descendantText" presStyleLbl="alignAccFollowNode1" presStyleIdx="2" presStyleCnt="3">
        <dgm:presLayoutVars>
          <dgm:bulletEnabled val="1"/>
        </dgm:presLayoutVars>
      </dgm:prSet>
      <dgm:spPr/>
    </dgm:pt>
  </dgm:ptLst>
  <dgm:cxnLst>
    <dgm:cxn modelId="{E507B707-9529-4F7B-BFE1-8E9BCC9B5082}" type="presOf" srcId="{10FF105B-4ACF-4898-9F12-8AE182644C13}" destId="{1DFFA5BB-1B2C-4BE1-A962-DD49D449E025}" srcOrd="0" destOrd="0" presId="urn:microsoft.com/office/officeart/2005/8/layout/vList5"/>
    <dgm:cxn modelId="{BFE3B60A-9EF3-4402-89EC-7D4E97C141AD}" srcId="{85CBFC30-D04A-413B-A9A7-7CD9BEA23510}" destId="{3CBEF2D4-3847-4826-AEF9-9D9EBE830326}" srcOrd="2" destOrd="0" parTransId="{EA9D2C99-63C0-4779-A5AC-2DB157872047}" sibTransId="{E0409784-AD29-4E7C-A8D4-CBA3045AAA5C}"/>
    <dgm:cxn modelId="{7C494B23-4556-4E98-887C-47ADFF177748}" type="presOf" srcId="{85CBFC30-D04A-413B-A9A7-7CD9BEA23510}" destId="{D27B2F4E-899A-47FC-A720-6D5E019B2EAD}" srcOrd="0" destOrd="0" presId="urn:microsoft.com/office/officeart/2005/8/layout/vList5"/>
    <dgm:cxn modelId="{4F5AEB25-7855-4FF8-8553-C5ED621CD5A1}" srcId="{10FF105B-4ACF-4898-9F12-8AE182644C13}" destId="{984120B1-DC8B-4B81-9656-721901D6A2C4}" srcOrd="0" destOrd="0" parTransId="{084D0A22-9137-4011-B497-4972451DE022}" sibTransId="{A10A5B45-64AC-415C-9099-C622EA543672}"/>
    <dgm:cxn modelId="{1D4D6F2B-2780-43F0-991E-FF240022E1D2}" type="presOf" srcId="{3122E616-C1E6-47A2-B776-EBA06FB96EB4}" destId="{9CC39F8B-DD80-4B40-AA21-58B9C0F4C6FD}" srcOrd="0" destOrd="1" presId="urn:microsoft.com/office/officeart/2005/8/layout/vList5"/>
    <dgm:cxn modelId="{9206CB3D-41AF-40FE-B500-005F2A48C5EE}" srcId="{85CBFC30-D04A-413B-A9A7-7CD9BEA23510}" destId="{CB95DDE8-ECAB-4816-94E4-ABF65B78CFF5}" srcOrd="0" destOrd="0" parTransId="{4474C773-06E1-49FD-9476-044C558CAC4C}" sibTransId="{6B0662EE-F7C9-42BB-B0DE-0C771C304957}"/>
    <dgm:cxn modelId="{CE49643F-CDF8-4F54-BF63-7358269CF5CE}" srcId="{10FF105B-4ACF-4898-9F12-8AE182644C13}" destId="{EAAFA1B6-D92D-4B06-8A24-76CCD3C929B6}" srcOrd="1" destOrd="0" parTransId="{93839FEB-B840-4D71-BFA1-965FD89BE8DD}" sibTransId="{9ED7C06B-522C-4456-AA71-5B3FCD518C1D}"/>
    <dgm:cxn modelId="{6EB0BF63-0AF2-4612-9835-BD755C771431}" srcId="{85CBFC30-D04A-413B-A9A7-7CD9BEA23510}" destId="{3122E616-C1E6-47A2-B776-EBA06FB96EB4}" srcOrd="1" destOrd="0" parTransId="{2B315EE9-4D42-4705-997E-E5E571EACA47}" sibTransId="{A7C0B1B8-2816-4EC3-A348-0620C22362E3}"/>
    <dgm:cxn modelId="{67041547-4F12-4F26-801D-276FA107A86A}" type="presOf" srcId="{A426BC86-6903-46B8-98E3-2522BD6399D8}" destId="{92D907D3-2A50-4AB5-A9FB-18163E120EDD}" srcOrd="0" destOrd="0" presId="urn:microsoft.com/office/officeart/2005/8/layout/vList5"/>
    <dgm:cxn modelId="{FE1FB54B-3C45-4A99-8DE9-364439DA6952}" srcId="{0B17EAD1-EA20-4EB0-AF98-6F566036DDE7}" destId="{A426BC86-6903-46B8-98E3-2522BD6399D8}" srcOrd="0" destOrd="0" parTransId="{F5385EBE-2124-42D9-9742-CA5FF778D28C}" sibTransId="{904A8DF3-2F85-49B3-BC79-D6A14A6DFCBB}"/>
    <dgm:cxn modelId="{55558450-F0FB-4F5E-B887-D89A19149E88}" type="presOf" srcId="{CB95DDE8-ECAB-4816-94E4-ABF65B78CFF5}" destId="{9CC39F8B-DD80-4B40-AA21-58B9C0F4C6FD}" srcOrd="0" destOrd="0" presId="urn:microsoft.com/office/officeart/2005/8/layout/vList5"/>
    <dgm:cxn modelId="{61588653-3062-49FB-B3FF-0E5544E341BA}" type="presOf" srcId="{984120B1-DC8B-4B81-9656-721901D6A2C4}" destId="{0161FEB5-FFE6-45DF-923F-C9D978D1CE00}" srcOrd="0" destOrd="0" presId="urn:microsoft.com/office/officeart/2005/8/layout/vList5"/>
    <dgm:cxn modelId="{9601207D-3461-488D-8828-FEE76780A0B2}" type="presOf" srcId="{EAAFA1B6-D92D-4B06-8A24-76CCD3C929B6}" destId="{0161FEB5-FFE6-45DF-923F-C9D978D1CE00}" srcOrd="0" destOrd="1" presId="urn:microsoft.com/office/officeart/2005/8/layout/vList5"/>
    <dgm:cxn modelId="{20E6E17E-49B6-4CFE-B0F7-23F3F467A516}" srcId="{65F6E952-BDCE-45A5-A190-6E1CEC75A187}" destId="{0B17EAD1-EA20-4EB0-AF98-6F566036DDE7}" srcOrd="1" destOrd="0" parTransId="{0D9BD9EF-C1A7-4527-AE1C-507263B2C6F2}" sibTransId="{29160F1D-5D1F-40AD-9B24-8D8CD2DB6939}"/>
    <dgm:cxn modelId="{4A283481-0B60-4FA9-A1E9-DC7BA8912C50}" type="presOf" srcId="{0B17EAD1-EA20-4EB0-AF98-6F566036DDE7}" destId="{92E62B1A-B478-49FF-BBBC-7E056E576556}" srcOrd="0" destOrd="0" presId="urn:microsoft.com/office/officeart/2005/8/layout/vList5"/>
    <dgm:cxn modelId="{D8613589-1911-4495-AE90-B30A7DC8EEF5}" type="presOf" srcId="{65F6E952-BDCE-45A5-A190-6E1CEC75A187}" destId="{447DE82A-597E-43A7-BEA3-F16486D712F9}" srcOrd="0" destOrd="0" presId="urn:microsoft.com/office/officeart/2005/8/layout/vList5"/>
    <dgm:cxn modelId="{5E60C0A2-B1A2-4935-BB07-4A077655B47B}" srcId="{65F6E952-BDCE-45A5-A190-6E1CEC75A187}" destId="{10FF105B-4ACF-4898-9F12-8AE182644C13}" srcOrd="2" destOrd="0" parTransId="{4856F6C5-F695-4E45-97C4-0941D63EFC15}" sibTransId="{C909D506-AB75-469C-B0E4-22D2D89377CF}"/>
    <dgm:cxn modelId="{0D6547C0-583D-458F-B0D6-B7A7FB882C04}" type="presOf" srcId="{2C662EED-5906-44E0-977F-2F4D93169EFF}" destId="{92D907D3-2A50-4AB5-A9FB-18163E120EDD}" srcOrd="0" destOrd="1" presId="urn:microsoft.com/office/officeart/2005/8/layout/vList5"/>
    <dgm:cxn modelId="{9CB066CD-A948-495E-86DE-FA85DD8A4303}" type="presOf" srcId="{3CBEF2D4-3847-4826-AEF9-9D9EBE830326}" destId="{9CC39F8B-DD80-4B40-AA21-58B9C0F4C6FD}" srcOrd="0" destOrd="2" presId="urn:microsoft.com/office/officeart/2005/8/layout/vList5"/>
    <dgm:cxn modelId="{21E674E0-B36C-4F23-9B3D-A02AC9F56CC0}" srcId="{0B17EAD1-EA20-4EB0-AF98-6F566036DDE7}" destId="{2C662EED-5906-44E0-977F-2F4D93169EFF}" srcOrd="1" destOrd="0" parTransId="{D1B575B3-08F5-4F90-A465-0DA798682DC0}" sibTransId="{E048E1AD-5D12-48E6-9235-9206E152E8D6}"/>
    <dgm:cxn modelId="{550EE4EA-652C-4D6C-B5C4-08D9765C8F89}" srcId="{65F6E952-BDCE-45A5-A190-6E1CEC75A187}" destId="{85CBFC30-D04A-413B-A9A7-7CD9BEA23510}" srcOrd="0" destOrd="0" parTransId="{9805E1E7-055F-48ED-9E70-E9206D590B5A}" sibTransId="{FB4E92B2-B2FC-42BB-8F22-3265C2AD8CA6}"/>
    <dgm:cxn modelId="{F3241252-3319-46D8-98EC-A6A0596AE231}" type="presParOf" srcId="{447DE82A-597E-43A7-BEA3-F16486D712F9}" destId="{5686322B-2ED6-4B7A-ACEC-44215B5E70EB}" srcOrd="0" destOrd="0" presId="urn:microsoft.com/office/officeart/2005/8/layout/vList5"/>
    <dgm:cxn modelId="{3545ACFC-935C-4374-BAB2-91111DFF8AC4}" type="presParOf" srcId="{5686322B-2ED6-4B7A-ACEC-44215B5E70EB}" destId="{D27B2F4E-899A-47FC-A720-6D5E019B2EAD}" srcOrd="0" destOrd="0" presId="urn:microsoft.com/office/officeart/2005/8/layout/vList5"/>
    <dgm:cxn modelId="{D937B195-D53E-4948-974F-815BA1DDA6BF}" type="presParOf" srcId="{5686322B-2ED6-4B7A-ACEC-44215B5E70EB}" destId="{9CC39F8B-DD80-4B40-AA21-58B9C0F4C6FD}" srcOrd="1" destOrd="0" presId="urn:microsoft.com/office/officeart/2005/8/layout/vList5"/>
    <dgm:cxn modelId="{6761BC29-4788-417E-A587-B72AD00005C0}" type="presParOf" srcId="{447DE82A-597E-43A7-BEA3-F16486D712F9}" destId="{FB763D2E-F42D-4B27-9406-F2CC0EDC1D7B}" srcOrd="1" destOrd="0" presId="urn:microsoft.com/office/officeart/2005/8/layout/vList5"/>
    <dgm:cxn modelId="{AC028070-96D3-4049-9FBF-04246CC97E9C}" type="presParOf" srcId="{447DE82A-597E-43A7-BEA3-F16486D712F9}" destId="{AA0ED716-DB3F-4A89-A3CF-71137B11778E}" srcOrd="2" destOrd="0" presId="urn:microsoft.com/office/officeart/2005/8/layout/vList5"/>
    <dgm:cxn modelId="{19B7A769-31A6-4F29-8874-2DCF8FB21E2B}" type="presParOf" srcId="{AA0ED716-DB3F-4A89-A3CF-71137B11778E}" destId="{92E62B1A-B478-49FF-BBBC-7E056E576556}" srcOrd="0" destOrd="0" presId="urn:microsoft.com/office/officeart/2005/8/layout/vList5"/>
    <dgm:cxn modelId="{07D161BB-AB1F-43DF-A0FD-C23AA14AAB85}" type="presParOf" srcId="{AA0ED716-DB3F-4A89-A3CF-71137B11778E}" destId="{92D907D3-2A50-4AB5-A9FB-18163E120EDD}" srcOrd="1" destOrd="0" presId="urn:microsoft.com/office/officeart/2005/8/layout/vList5"/>
    <dgm:cxn modelId="{7E682499-8525-4A53-8408-7BF2805DCACF}" type="presParOf" srcId="{447DE82A-597E-43A7-BEA3-F16486D712F9}" destId="{DD015C3F-979A-4633-B968-13D7122C0A5A}" srcOrd="3" destOrd="0" presId="urn:microsoft.com/office/officeart/2005/8/layout/vList5"/>
    <dgm:cxn modelId="{01A7D6F3-0628-4A91-B3A2-B288DBEC358B}" type="presParOf" srcId="{447DE82A-597E-43A7-BEA3-F16486D712F9}" destId="{8E2AC39B-4BB8-4D98-9944-ABDF925CF3C9}" srcOrd="4" destOrd="0" presId="urn:microsoft.com/office/officeart/2005/8/layout/vList5"/>
    <dgm:cxn modelId="{6A580858-7F63-4127-9CB0-4068B143C843}" type="presParOf" srcId="{8E2AC39B-4BB8-4D98-9944-ABDF925CF3C9}" destId="{1DFFA5BB-1B2C-4BE1-A962-DD49D449E025}" srcOrd="0" destOrd="0" presId="urn:microsoft.com/office/officeart/2005/8/layout/vList5"/>
    <dgm:cxn modelId="{F38BAF41-4AF3-4DE1-8E0C-A43749B9DF5C}" type="presParOf" srcId="{8E2AC39B-4BB8-4D98-9944-ABDF925CF3C9}" destId="{0161FEB5-FFE6-45DF-923F-C9D978D1CE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FA65BA3-7A86-4327-981F-85772368AF4B}" type="doc">
      <dgm:prSet loTypeId="urn:microsoft.com/office/officeart/2005/8/layout/arrow6" loCatId="relationship" qsTypeId="urn:microsoft.com/office/officeart/2005/8/quickstyle/simple1" qsCatId="simple" csTypeId="urn:microsoft.com/office/officeart/2005/8/colors/colorful5" csCatId="colorful" phldr="1"/>
      <dgm:spPr/>
      <dgm:t>
        <a:bodyPr/>
        <a:lstStyle/>
        <a:p>
          <a:endParaRPr lang="en-US"/>
        </a:p>
      </dgm:t>
    </dgm:pt>
    <dgm:pt modelId="{400EBC7D-72CD-4467-A0D8-FA6EA2284A58}">
      <dgm:prSet phldrT="[Text]"/>
      <dgm:spPr/>
      <dgm:t>
        <a:bodyPr/>
        <a:lstStyle/>
        <a:p>
          <a:r>
            <a:rPr lang="en-US" b="1" i="1" dirty="0">
              <a:solidFill>
                <a:srgbClr val="FFFF00"/>
              </a:solidFill>
            </a:rPr>
            <a:t>Increase the risk of a severe obstetric laceration</a:t>
          </a:r>
        </a:p>
      </dgm:t>
    </dgm:pt>
    <dgm:pt modelId="{B7AEDCDF-655E-4B16-9FD7-D53FFC6B5805}" type="parTrans" cxnId="{7C254631-8BD9-4E29-A223-D7D10FBC5D6C}">
      <dgm:prSet/>
      <dgm:spPr/>
      <dgm:t>
        <a:bodyPr/>
        <a:lstStyle/>
        <a:p>
          <a:endParaRPr lang="en-US"/>
        </a:p>
      </dgm:t>
    </dgm:pt>
    <dgm:pt modelId="{51D5D5DC-8008-4063-B20D-BEC17CDB2891}" type="sibTrans" cxnId="{7C254631-8BD9-4E29-A223-D7D10FBC5D6C}">
      <dgm:prSet/>
      <dgm:spPr/>
      <dgm:t>
        <a:bodyPr/>
        <a:lstStyle/>
        <a:p>
          <a:endParaRPr lang="en-US"/>
        </a:p>
      </dgm:t>
    </dgm:pt>
    <dgm:pt modelId="{22E5BD8A-B3D3-4A59-86F3-4A57971B1471}">
      <dgm:prSet phldrT="[Text]"/>
      <dgm:spPr/>
      <dgm:t>
        <a:bodyPr/>
        <a:lstStyle/>
        <a:p>
          <a:r>
            <a:rPr lang="en-US" b="1" i="1" dirty="0">
              <a:solidFill>
                <a:srgbClr val="FFC000"/>
              </a:solidFill>
            </a:rPr>
            <a:t>Five fold</a:t>
          </a:r>
          <a:r>
            <a:rPr lang="en-US" dirty="0"/>
            <a:t> increased risk of anal sphincter complex laceration</a:t>
          </a:r>
        </a:p>
      </dgm:t>
    </dgm:pt>
    <dgm:pt modelId="{DCCFF60A-C06E-4C90-877D-0F5515A8137E}" type="parTrans" cxnId="{F4B42A44-17EC-4BC2-B067-9DED388375B3}">
      <dgm:prSet/>
      <dgm:spPr/>
      <dgm:t>
        <a:bodyPr/>
        <a:lstStyle/>
        <a:p>
          <a:endParaRPr lang="en-US"/>
        </a:p>
      </dgm:t>
    </dgm:pt>
    <dgm:pt modelId="{859B3786-7CDB-409D-9A9F-573FCD0C2A2C}" type="sibTrans" cxnId="{F4B42A44-17EC-4BC2-B067-9DED388375B3}">
      <dgm:prSet/>
      <dgm:spPr/>
      <dgm:t>
        <a:bodyPr/>
        <a:lstStyle/>
        <a:p>
          <a:endParaRPr lang="en-US"/>
        </a:p>
      </dgm:t>
    </dgm:pt>
    <dgm:pt modelId="{930B48B5-DAFE-4922-9CDC-2BBCEDC9EEC0}">
      <dgm:prSet/>
      <dgm:spPr/>
      <dgm:t>
        <a:bodyPr/>
        <a:lstStyle/>
        <a:p>
          <a:endParaRPr lang="en-US"/>
        </a:p>
      </dgm:t>
    </dgm:pt>
    <dgm:pt modelId="{88931CD9-2404-422E-A66A-0D5FA67CD366}" type="parTrans" cxnId="{82609A47-DA9C-4E9A-A5BB-A8422133669F}">
      <dgm:prSet/>
      <dgm:spPr/>
      <dgm:t>
        <a:bodyPr/>
        <a:lstStyle/>
        <a:p>
          <a:endParaRPr lang="en-US"/>
        </a:p>
      </dgm:t>
    </dgm:pt>
    <dgm:pt modelId="{D562F1CF-6B77-4E9B-B434-74844DD199FE}" type="sibTrans" cxnId="{82609A47-DA9C-4E9A-A5BB-A8422133669F}">
      <dgm:prSet/>
      <dgm:spPr/>
      <dgm:t>
        <a:bodyPr/>
        <a:lstStyle/>
        <a:p>
          <a:endParaRPr lang="en-US"/>
        </a:p>
      </dgm:t>
    </dgm:pt>
    <dgm:pt modelId="{6E05E137-86FD-4B17-8299-548E341AD63F}">
      <dgm:prSet/>
      <dgm:spPr/>
      <dgm:t>
        <a:bodyPr/>
        <a:lstStyle/>
        <a:p>
          <a:endParaRPr lang="en-US"/>
        </a:p>
      </dgm:t>
    </dgm:pt>
    <dgm:pt modelId="{5D4A0201-E93C-4449-8880-A04A2A77ECC5}" type="parTrans" cxnId="{CA631ED6-0CFF-4C84-9122-F667D599B9EB}">
      <dgm:prSet/>
      <dgm:spPr/>
      <dgm:t>
        <a:bodyPr/>
        <a:lstStyle/>
        <a:p>
          <a:endParaRPr lang="en-US"/>
        </a:p>
      </dgm:t>
    </dgm:pt>
    <dgm:pt modelId="{D6E29E44-CEC0-45B8-9E78-55192D1BC4FA}" type="sibTrans" cxnId="{CA631ED6-0CFF-4C84-9122-F667D599B9EB}">
      <dgm:prSet/>
      <dgm:spPr/>
      <dgm:t>
        <a:bodyPr/>
        <a:lstStyle/>
        <a:p>
          <a:endParaRPr lang="en-US"/>
        </a:p>
      </dgm:t>
    </dgm:pt>
    <dgm:pt modelId="{2B15B0E1-D963-4B54-BFF0-B5EEC4DD61E9}">
      <dgm:prSet/>
      <dgm:spPr/>
      <dgm:t>
        <a:bodyPr/>
        <a:lstStyle/>
        <a:p>
          <a:endParaRPr lang="en-US"/>
        </a:p>
      </dgm:t>
    </dgm:pt>
    <dgm:pt modelId="{6D3445E9-035C-480B-B11B-F6600419054A}" type="parTrans" cxnId="{5FAC025A-5F77-499C-941C-EE72749FEF72}">
      <dgm:prSet/>
      <dgm:spPr/>
      <dgm:t>
        <a:bodyPr/>
        <a:lstStyle/>
        <a:p>
          <a:endParaRPr lang="en-US"/>
        </a:p>
      </dgm:t>
    </dgm:pt>
    <dgm:pt modelId="{0F243296-5C23-4EEF-A0DC-403B369CD35B}" type="sibTrans" cxnId="{5FAC025A-5F77-499C-941C-EE72749FEF72}">
      <dgm:prSet/>
      <dgm:spPr/>
      <dgm:t>
        <a:bodyPr/>
        <a:lstStyle/>
        <a:p>
          <a:endParaRPr lang="en-US"/>
        </a:p>
      </dgm:t>
    </dgm:pt>
    <dgm:pt modelId="{E362B1BF-6A02-465A-91CB-6288C2E118E1}" type="pres">
      <dgm:prSet presAssocID="{FFA65BA3-7A86-4327-981F-85772368AF4B}" presName="compositeShape" presStyleCnt="0">
        <dgm:presLayoutVars>
          <dgm:chMax val="2"/>
          <dgm:dir/>
          <dgm:resizeHandles val="exact"/>
        </dgm:presLayoutVars>
      </dgm:prSet>
      <dgm:spPr/>
    </dgm:pt>
    <dgm:pt modelId="{79CB7A1B-2AFE-4DAF-AD87-37587663B5C9}" type="pres">
      <dgm:prSet presAssocID="{FFA65BA3-7A86-4327-981F-85772368AF4B}" presName="ribbon" presStyleLbl="node1" presStyleIdx="0" presStyleCnt="1" custLinFactNeighborY="-1965"/>
      <dgm:spPr/>
    </dgm:pt>
    <dgm:pt modelId="{28F39C37-3E5B-4CE7-85C2-5FB6E428A5AF}" type="pres">
      <dgm:prSet presAssocID="{FFA65BA3-7A86-4327-981F-85772368AF4B}" presName="leftArrowText" presStyleLbl="node1" presStyleIdx="0" presStyleCnt="1">
        <dgm:presLayoutVars>
          <dgm:chMax val="0"/>
          <dgm:bulletEnabled val="1"/>
        </dgm:presLayoutVars>
      </dgm:prSet>
      <dgm:spPr/>
    </dgm:pt>
    <dgm:pt modelId="{63B084C9-B246-4F9F-BDA5-F15572C079F8}" type="pres">
      <dgm:prSet presAssocID="{FFA65BA3-7A86-4327-981F-85772368AF4B}" presName="rightArrowText" presStyleLbl="node1" presStyleIdx="0" presStyleCnt="1">
        <dgm:presLayoutVars>
          <dgm:chMax val="0"/>
          <dgm:bulletEnabled val="1"/>
        </dgm:presLayoutVars>
      </dgm:prSet>
      <dgm:spPr/>
    </dgm:pt>
  </dgm:ptLst>
  <dgm:cxnLst>
    <dgm:cxn modelId="{E8B0511F-AE3B-4B08-B131-4DCB3B2FF1E8}" type="presOf" srcId="{FFA65BA3-7A86-4327-981F-85772368AF4B}" destId="{E362B1BF-6A02-465A-91CB-6288C2E118E1}" srcOrd="0" destOrd="0" presId="urn:microsoft.com/office/officeart/2005/8/layout/arrow6"/>
    <dgm:cxn modelId="{32415F23-7271-4AF8-854C-38D06EFF44CA}" type="presOf" srcId="{22E5BD8A-B3D3-4A59-86F3-4A57971B1471}" destId="{63B084C9-B246-4F9F-BDA5-F15572C079F8}" srcOrd="0" destOrd="0" presId="urn:microsoft.com/office/officeart/2005/8/layout/arrow6"/>
    <dgm:cxn modelId="{7C254631-8BD9-4E29-A223-D7D10FBC5D6C}" srcId="{FFA65BA3-7A86-4327-981F-85772368AF4B}" destId="{400EBC7D-72CD-4467-A0D8-FA6EA2284A58}" srcOrd="0" destOrd="0" parTransId="{B7AEDCDF-655E-4B16-9FD7-D53FFC6B5805}" sibTransId="{51D5D5DC-8008-4063-B20D-BEC17CDB2891}"/>
    <dgm:cxn modelId="{F4B42A44-17EC-4BC2-B067-9DED388375B3}" srcId="{FFA65BA3-7A86-4327-981F-85772368AF4B}" destId="{22E5BD8A-B3D3-4A59-86F3-4A57971B1471}" srcOrd="1" destOrd="0" parTransId="{DCCFF60A-C06E-4C90-877D-0F5515A8137E}" sibTransId="{859B3786-7CDB-409D-9A9F-573FCD0C2A2C}"/>
    <dgm:cxn modelId="{82609A47-DA9C-4E9A-A5BB-A8422133669F}" srcId="{FFA65BA3-7A86-4327-981F-85772368AF4B}" destId="{930B48B5-DAFE-4922-9CDC-2BBCEDC9EEC0}" srcOrd="2" destOrd="0" parTransId="{88931CD9-2404-422E-A66A-0D5FA67CD366}" sibTransId="{D562F1CF-6B77-4E9B-B434-74844DD199FE}"/>
    <dgm:cxn modelId="{5FAC025A-5F77-499C-941C-EE72749FEF72}" srcId="{FFA65BA3-7A86-4327-981F-85772368AF4B}" destId="{2B15B0E1-D963-4B54-BFF0-B5EEC4DD61E9}" srcOrd="4" destOrd="0" parTransId="{6D3445E9-035C-480B-B11B-F6600419054A}" sibTransId="{0F243296-5C23-4EEF-A0DC-403B369CD35B}"/>
    <dgm:cxn modelId="{83B8A6B9-04F2-4367-A8BE-E397A15BD918}" type="presOf" srcId="{400EBC7D-72CD-4467-A0D8-FA6EA2284A58}" destId="{28F39C37-3E5B-4CE7-85C2-5FB6E428A5AF}" srcOrd="0" destOrd="0" presId="urn:microsoft.com/office/officeart/2005/8/layout/arrow6"/>
    <dgm:cxn modelId="{CA631ED6-0CFF-4C84-9122-F667D599B9EB}" srcId="{FFA65BA3-7A86-4327-981F-85772368AF4B}" destId="{6E05E137-86FD-4B17-8299-548E341AD63F}" srcOrd="3" destOrd="0" parTransId="{5D4A0201-E93C-4449-8880-A04A2A77ECC5}" sibTransId="{D6E29E44-CEC0-45B8-9E78-55192D1BC4FA}"/>
    <dgm:cxn modelId="{8EEB2028-96CB-4FBF-868B-1CDC8B95FD76}" type="presParOf" srcId="{E362B1BF-6A02-465A-91CB-6288C2E118E1}" destId="{79CB7A1B-2AFE-4DAF-AD87-37587663B5C9}" srcOrd="0" destOrd="0" presId="urn:microsoft.com/office/officeart/2005/8/layout/arrow6"/>
    <dgm:cxn modelId="{053438DB-646E-41FB-BFE0-4AAFE0CC66BF}" type="presParOf" srcId="{E362B1BF-6A02-465A-91CB-6288C2E118E1}" destId="{28F39C37-3E5B-4CE7-85C2-5FB6E428A5AF}" srcOrd="1" destOrd="0" presId="urn:microsoft.com/office/officeart/2005/8/layout/arrow6"/>
    <dgm:cxn modelId="{4DBF2E8D-C6A3-4851-8E2B-BE4664F98860}" type="presParOf" srcId="{E362B1BF-6A02-465A-91CB-6288C2E118E1}" destId="{63B084C9-B246-4F9F-BDA5-F15572C079F8}"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542285D-05A6-4D7B-94A0-E37239F838ED}"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47DAE6EB-3929-4F19-8A11-CEC2DECBCF90}">
      <dgm:prSet phldrT="[Text]"/>
      <dgm:spPr/>
      <dgm:t>
        <a:bodyPr/>
        <a:lstStyle/>
        <a:p>
          <a:r>
            <a:rPr lang="en-US" b="1" i="1" dirty="0">
              <a:solidFill>
                <a:srgbClr val="FFFF00"/>
              </a:solidFill>
            </a:rPr>
            <a:t>Asymptomatic</a:t>
          </a:r>
        </a:p>
      </dgm:t>
    </dgm:pt>
    <dgm:pt modelId="{CE4C2C56-4D22-48D8-A575-48A207D00166}" type="parTrans" cxnId="{30BB070E-D4F7-4743-9526-C51346594A66}">
      <dgm:prSet/>
      <dgm:spPr/>
      <dgm:t>
        <a:bodyPr/>
        <a:lstStyle/>
        <a:p>
          <a:endParaRPr lang="en-US"/>
        </a:p>
      </dgm:t>
    </dgm:pt>
    <dgm:pt modelId="{1BAB2CA8-02DE-4822-87FF-AF0966C6DC24}" type="sibTrans" cxnId="{30BB070E-D4F7-4743-9526-C51346594A66}">
      <dgm:prSet/>
      <dgm:spPr/>
      <dgm:t>
        <a:bodyPr/>
        <a:lstStyle/>
        <a:p>
          <a:endParaRPr lang="en-US"/>
        </a:p>
      </dgm:t>
    </dgm:pt>
    <dgm:pt modelId="{B28FA736-F390-4E91-A580-159984AAE112}">
      <dgm:prSet phldrT="[Text]" custT="1"/>
      <dgm:spPr/>
      <dgm:t>
        <a:bodyPr/>
        <a:lstStyle/>
        <a:p>
          <a:r>
            <a:rPr lang="en-US" sz="2400" dirty="0"/>
            <a:t>One prior OASIS : </a:t>
          </a:r>
          <a:r>
            <a:rPr lang="en-US" sz="2400" b="1" i="1" dirty="0">
              <a:solidFill>
                <a:srgbClr val="00B0F0"/>
              </a:solidFill>
            </a:rPr>
            <a:t>Vaginal delivery</a:t>
          </a:r>
        </a:p>
      </dgm:t>
    </dgm:pt>
    <dgm:pt modelId="{05B21A11-CBA1-4A22-9976-70BBEAF9A0B6}" type="parTrans" cxnId="{2278A93C-6B19-4B6F-AF9F-FD9CB2CC19E8}">
      <dgm:prSet/>
      <dgm:spPr/>
      <dgm:t>
        <a:bodyPr/>
        <a:lstStyle/>
        <a:p>
          <a:endParaRPr lang="en-US"/>
        </a:p>
      </dgm:t>
    </dgm:pt>
    <dgm:pt modelId="{24B98B11-79E6-40F3-A8D9-F5837357BDA7}" type="sibTrans" cxnId="{2278A93C-6B19-4B6F-AF9F-FD9CB2CC19E8}">
      <dgm:prSet/>
      <dgm:spPr/>
      <dgm:t>
        <a:bodyPr/>
        <a:lstStyle/>
        <a:p>
          <a:endParaRPr lang="en-US"/>
        </a:p>
      </dgm:t>
    </dgm:pt>
    <dgm:pt modelId="{E63B2C11-B364-4898-8F9E-AE17A3AA9CA3}">
      <dgm:prSet phldrT="[Text]" custT="1"/>
      <dgm:spPr/>
      <dgm:t>
        <a:bodyPr/>
        <a:lstStyle/>
        <a:p>
          <a:r>
            <a:rPr lang="en-US" sz="2400" dirty="0"/>
            <a:t>Two or more prior OASIS : </a:t>
          </a:r>
          <a:r>
            <a:rPr lang="en-US" sz="2400" b="1" i="1" dirty="0">
              <a:solidFill>
                <a:srgbClr val="00B0F0"/>
              </a:solidFill>
            </a:rPr>
            <a:t>Planned cesarean delivery</a:t>
          </a:r>
        </a:p>
      </dgm:t>
    </dgm:pt>
    <dgm:pt modelId="{EF072119-CE5B-4FC8-890B-EEFC4AB2A4B4}" type="parTrans" cxnId="{CED1E5F6-0E33-4E6F-BA1D-83154B586DF7}">
      <dgm:prSet/>
      <dgm:spPr/>
      <dgm:t>
        <a:bodyPr/>
        <a:lstStyle/>
        <a:p>
          <a:endParaRPr lang="en-US"/>
        </a:p>
      </dgm:t>
    </dgm:pt>
    <dgm:pt modelId="{0149E40A-77A2-4A2A-BB52-B0356057DEEF}" type="sibTrans" cxnId="{CED1E5F6-0E33-4E6F-BA1D-83154B586DF7}">
      <dgm:prSet/>
      <dgm:spPr/>
      <dgm:t>
        <a:bodyPr/>
        <a:lstStyle/>
        <a:p>
          <a:endParaRPr lang="en-US"/>
        </a:p>
      </dgm:t>
    </dgm:pt>
    <dgm:pt modelId="{596BB899-822F-43F2-8588-16AD9A106524}">
      <dgm:prSet phldrT="[Text]"/>
      <dgm:spPr/>
      <dgm:t>
        <a:bodyPr/>
        <a:lstStyle/>
        <a:p>
          <a:r>
            <a:rPr lang="en-US" b="1" i="1" dirty="0"/>
            <a:t>Symptomatic</a:t>
          </a:r>
        </a:p>
      </dgm:t>
    </dgm:pt>
    <dgm:pt modelId="{BAAB13D1-3D0D-4CCE-BCB5-50000E84105D}" type="parTrans" cxnId="{82B1358E-BA0C-4967-8596-777B6CF0C5B7}">
      <dgm:prSet/>
      <dgm:spPr/>
      <dgm:t>
        <a:bodyPr/>
        <a:lstStyle/>
        <a:p>
          <a:endParaRPr lang="en-US"/>
        </a:p>
      </dgm:t>
    </dgm:pt>
    <dgm:pt modelId="{B8187C92-143A-4B8B-80B4-C50858DB841F}" type="sibTrans" cxnId="{82B1358E-BA0C-4967-8596-777B6CF0C5B7}">
      <dgm:prSet/>
      <dgm:spPr/>
      <dgm:t>
        <a:bodyPr/>
        <a:lstStyle/>
        <a:p>
          <a:endParaRPr lang="en-US"/>
        </a:p>
      </dgm:t>
    </dgm:pt>
    <dgm:pt modelId="{19E8AA61-F57C-456B-873B-ED2DD55822C9}">
      <dgm:prSet phldrT="[Text]" custT="1"/>
      <dgm:spPr/>
      <dgm:t>
        <a:bodyPr/>
        <a:lstStyle/>
        <a:p>
          <a:r>
            <a:rPr lang="en-US" sz="2400" dirty="0"/>
            <a:t>Any prior OASIS : </a:t>
          </a:r>
          <a:r>
            <a:rPr lang="en-US" sz="2400" b="1" i="1" dirty="0">
              <a:solidFill>
                <a:srgbClr val="00B0F0"/>
              </a:solidFill>
            </a:rPr>
            <a:t>planned cesarean delivery</a:t>
          </a:r>
        </a:p>
      </dgm:t>
    </dgm:pt>
    <dgm:pt modelId="{42199009-5937-4675-80A3-AF458CE22F41}" type="parTrans" cxnId="{D4D8F00B-B732-4156-998F-46816F8C55C1}">
      <dgm:prSet/>
      <dgm:spPr/>
      <dgm:t>
        <a:bodyPr/>
        <a:lstStyle/>
        <a:p>
          <a:endParaRPr lang="en-US"/>
        </a:p>
      </dgm:t>
    </dgm:pt>
    <dgm:pt modelId="{DDBC30EC-7023-4A8F-A0AE-9596D5D80E64}" type="sibTrans" cxnId="{D4D8F00B-B732-4156-998F-46816F8C55C1}">
      <dgm:prSet/>
      <dgm:spPr/>
      <dgm:t>
        <a:bodyPr/>
        <a:lstStyle/>
        <a:p>
          <a:endParaRPr lang="en-US"/>
        </a:p>
      </dgm:t>
    </dgm:pt>
    <dgm:pt modelId="{E7601355-6F86-4F4A-A087-A6077522B0DF}">
      <dgm:prSet phldrT="[Text]" phldr="1"/>
      <dgm:spPr/>
      <dgm:t>
        <a:bodyPr/>
        <a:lstStyle/>
        <a:p>
          <a:endParaRPr lang="en-US" sz="4100"/>
        </a:p>
      </dgm:t>
    </dgm:pt>
    <dgm:pt modelId="{6DE4AD96-F3C4-4486-BA6D-291EF1CD4AA7}" type="parTrans" cxnId="{F747F423-6301-48B6-AD5D-6983359083AE}">
      <dgm:prSet/>
      <dgm:spPr/>
      <dgm:t>
        <a:bodyPr/>
        <a:lstStyle/>
        <a:p>
          <a:endParaRPr lang="en-US"/>
        </a:p>
      </dgm:t>
    </dgm:pt>
    <dgm:pt modelId="{41E03604-B2B2-49B9-A53A-CDA862C03349}" type="sibTrans" cxnId="{F747F423-6301-48B6-AD5D-6983359083AE}">
      <dgm:prSet/>
      <dgm:spPr/>
      <dgm:t>
        <a:bodyPr/>
        <a:lstStyle/>
        <a:p>
          <a:endParaRPr lang="en-US"/>
        </a:p>
      </dgm:t>
    </dgm:pt>
    <dgm:pt modelId="{E1799154-C6F0-492D-B52A-CADE6071603D}" type="pres">
      <dgm:prSet presAssocID="{9542285D-05A6-4D7B-94A0-E37239F838ED}" presName="Name0" presStyleCnt="0">
        <dgm:presLayoutVars>
          <dgm:dir/>
          <dgm:animLvl val="lvl"/>
          <dgm:resizeHandles/>
        </dgm:presLayoutVars>
      </dgm:prSet>
      <dgm:spPr/>
    </dgm:pt>
    <dgm:pt modelId="{8EA2BD15-0E94-4B64-97A7-EA55B89662E7}" type="pres">
      <dgm:prSet presAssocID="{47DAE6EB-3929-4F19-8A11-CEC2DECBCF90}" presName="linNode" presStyleCnt="0"/>
      <dgm:spPr/>
    </dgm:pt>
    <dgm:pt modelId="{750E449B-4DBE-4D19-B79C-62758AEC08E8}" type="pres">
      <dgm:prSet presAssocID="{47DAE6EB-3929-4F19-8A11-CEC2DECBCF90}" presName="parentShp" presStyleLbl="node1" presStyleIdx="0" presStyleCnt="2">
        <dgm:presLayoutVars>
          <dgm:bulletEnabled val="1"/>
        </dgm:presLayoutVars>
      </dgm:prSet>
      <dgm:spPr/>
    </dgm:pt>
    <dgm:pt modelId="{297F8572-3646-44B1-BA7E-0F92A1633F9C}" type="pres">
      <dgm:prSet presAssocID="{47DAE6EB-3929-4F19-8A11-CEC2DECBCF90}" presName="childShp" presStyleLbl="bgAccFollowNode1" presStyleIdx="0" presStyleCnt="2" custScaleY="102951">
        <dgm:presLayoutVars>
          <dgm:bulletEnabled val="1"/>
        </dgm:presLayoutVars>
      </dgm:prSet>
      <dgm:spPr/>
    </dgm:pt>
    <dgm:pt modelId="{4F53D39D-5CE8-4610-93E3-5623A0EB8CF0}" type="pres">
      <dgm:prSet presAssocID="{1BAB2CA8-02DE-4822-87FF-AF0966C6DC24}" presName="spacing" presStyleCnt="0"/>
      <dgm:spPr/>
    </dgm:pt>
    <dgm:pt modelId="{24EF34A3-58DC-4C59-BEFA-62D7E091E60E}" type="pres">
      <dgm:prSet presAssocID="{596BB899-822F-43F2-8588-16AD9A106524}" presName="linNode" presStyleCnt="0"/>
      <dgm:spPr/>
    </dgm:pt>
    <dgm:pt modelId="{02A76576-E9B8-46A9-886E-D0314EBB5CBB}" type="pres">
      <dgm:prSet presAssocID="{596BB899-822F-43F2-8588-16AD9A106524}" presName="parentShp" presStyleLbl="node1" presStyleIdx="1" presStyleCnt="2">
        <dgm:presLayoutVars>
          <dgm:bulletEnabled val="1"/>
        </dgm:presLayoutVars>
      </dgm:prSet>
      <dgm:spPr/>
    </dgm:pt>
    <dgm:pt modelId="{B4954A54-A4DA-4C83-9201-9B07454DEE01}" type="pres">
      <dgm:prSet presAssocID="{596BB899-822F-43F2-8588-16AD9A106524}" presName="childShp" presStyleLbl="bgAccFollowNode1" presStyleIdx="1" presStyleCnt="2" custLinFactNeighborX="877" custLinFactNeighborY="-3556">
        <dgm:presLayoutVars>
          <dgm:bulletEnabled val="1"/>
        </dgm:presLayoutVars>
      </dgm:prSet>
      <dgm:spPr/>
    </dgm:pt>
  </dgm:ptLst>
  <dgm:cxnLst>
    <dgm:cxn modelId="{D4D8F00B-B732-4156-998F-46816F8C55C1}" srcId="{596BB899-822F-43F2-8588-16AD9A106524}" destId="{19E8AA61-F57C-456B-873B-ED2DD55822C9}" srcOrd="0" destOrd="0" parTransId="{42199009-5937-4675-80A3-AF458CE22F41}" sibTransId="{DDBC30EC-7023-4A8F-A0AE-9596D5D80E64}"/>
    <dgm:cxn modelId="{30BB070E-D4F7-4743-9526-C51346594A66}" srcId="{9542285D-05A6-4D7B-94A0-E37239F838ED}" destId="{47DAE6EB-3929-4F19-8A11-CEC2DECBCF90}" srcOrd="0" destOrd="0" parTransId="{CE4C2C56-4D22-48D8-A575-48A207D00166}" sibTransId="{1BAB2CA8-02DE-4822-87FF-AF0966C6DC24}"/>
    <dgm:cxn modelId="{F747F423-6301-48B6-AD5D-6983359083AE}" srcId="{596BB899-822F-43F2-8588-16AD9A106524}" destId="{E7601355-6F86-4F4A-A087-A6077522B0DF}" srcOrd="1" destOrd="0" parTransId="{6DE4AD96-F3C4-4486-BA6D-291EF1CD4AA7}" sibTransId="{41E03604-B2B2-49B9-A53A-CDA862C03349}"/>
    <dgm:cxn modelId="{2278A93C-6B19-4B6F-AF9F-FD9CB2CC19E8}" srcId="{47DAE6EB-3929-4F19-8A11-CEC2DECBCF90}" destId="{B28FA736-F390-4E91-A580-159984AAE112}" srcOrd="0" destOrd="0" parTransId="{05B21A11-CBA1-4A22-9976-70BBEAF9A0B6}" sibTransId="{24B98B11-79E6-40F3-A8D9-F5837357BDA7}"/>
    <dgm:cxn modelId="{1232B659-57FE-4E9B-A04F-C00103B6E0E9}" type="presOf" srcId="{19E8AA61-F57C-456B-873B-ED2DD55822C9}" destId="{B4954A54-A4DA-4C83-9201-9B07454DEE01}" srcOrd="0" destOrd="0" presId="urn:microsoft.com/office/officeart/2005/8/layout/vList6"/>
    <dgm:cxn modelId="{DDCA9E84-2C0F-4E29-8EF5-34F879F3AFED}" type="presOf" srcId="{9542285D-05A6-4D7B-94A0-E37239F838ED}" destId="{E1799154-C6F0-492D-B52A-CADE6071603D}" srcOrd="0" destOrd="0" presId="urn:microsoft.com/office/officeart/2005/8/layout/vList6"/>
    <dgm:cxn modelId="{82B1358E-BA0C-4967-8596-777B6CF0C5B7}" srcId="{9542285D-05A6-4D7B-94A0-E37239F838ED}" destId="{596BB899-822F-43F2-8588-16AD9A106524}" srcOrd="1" destOrd="0" parTransId="{BAAB13D1-3D0D-4CCE-BCB5-50000E84105D}" sibTransId="{B8187C92-143A-4B8B-80B4-C50858DB841F}"/>
    <dgm:cxn modelId="{E1853FA6-6CCF-4CD4-929E-F9C7F9BAA774}" type="presOf" srcId="{E63B2C11-B364-4898-8F9E-AE17A3AA9CA3}" destId="{297F8572-3646-44B1-BA7E-0F92A1633F9C}" srcOrd="0" destOrd="1" presId="urn:microsoft.com/office/officeart/2005/8/layout/vList6"/>
    <dgm:cxn modelId="{44354DA9-4835-4670-B7BD-86DCDD322F1E}" type="presOf" srcId="{E7601355-6F86-4F4A-A087-A6077522B0DF}" destId="{B4954A54-A4DA-4C83-9201-9B07454DEE01}" srcOrd="0" destOrd="1" presId="urn:microsoft.com/office/officeart/2005/8/layout/vList6"/>
    <dgm:cxn modelId="{A2C593BA-AE16-45EA-A952-6B5629FD84A1}" type="presOf" srcId="{B28FA736-F390-4E91-A580-159984AAE112}" destId="{297F8572-3646-44B1-BA7E-0F92A1633F9C}" srcOrd="0" destOrd="0" presId="urn:microsoft.com/office/officeart/2005/8/layout/vList6"/>
    <dgm:cxn modelId="{B56589CE-1F03-4DED-99C3-9A75A9B158D6}" type="presOf" srcId="{596BB899-822F-43F2-8588-16AD9A106524}" destId="{02A76576-E9B8-46A9-886E-D0314EBB5CBB}" srcOrd="0" destOrd="0" presId="urn:microsoft.com/office/officeart/2005/8/layout/vList6"/>
    <dgm:cxn modelId="{3D9F47E9-A9A6-401F-88A6-3A14F8754914}" type="presOf" srcId="{47DAE6EB-3929-4F19-8A11-CEC2DECBCF90}" destId="{750E449B-4DBE-4D19-B79C-62758AEC08E8}" srcOrd="0" destOrd="0" presId="urn:microsoft.com/office/officeart/2005/8/layout/vList6"/>
    <dgm:cxn modelId="{CED1E5F6-0E33-4E6F-BA1D-83154B586DF7}" srcId="{47DAE6EB-3929-4F19-8A11-CEC2DECBCF90}" destId="{E63B2C11-B364-4898-8F9E-AE17A3AA9CA3}" srcOrd="1" destOrd="0" parTransId="{EF072119-CE5B-4FC8-890B-EEFC4AB2A4B4}" sibTransId="{0149E40A-77A2-4A2A-BB52-B0356057DEEF}"/>
    <dgm:cxn modelId="{FCDA3DDC-01E2-43EE-ABC1-5797BDA245CA}" type="presParOf" srcId="{E1799154-C6F0-492D-B52A-CADE6071603D}" destId="{8EA2BD15-0E94-4B64-97A7-EA55B89662E7}" srcOrd="0" destOrd="0" presId="urn:microsoft.com/office/officeart/2005/8/layout/vList6"/>
    <dgm:cxn modelId="{184BB9D2-E233-4A25-853C-2CA970C757E9}" type="presParOf" srcId="{8EA2BD15-0E94-4B64-97A7-EA55B89662E7}" destId="{750E449B-4DBE-4D19-B79C-62758AEC08E8}" srcOrd="0" destOrd="0" presId="urn:microsoft.com/office/officeart/2005/8/layout/vList6"/>
    <dgm:cxn modelId="{82B32804-EF12-4EFE-8159-0D9239C51687}" type="presParOf" srcId="{8EA2BD15-0E94-4B64-97A7-EA55B89662E7}" destId="{297F8572-3646-44B1-BA7E-0F92A1633F9C}" srcOrd="1" destOrd="0" presId="urn:microsoft.com/office/officeart/2005/8/layout/vList6"/>
    <dgm:cxn modelId="{D9C4C569-B160-4E0C-A56F-08F1568320E2}" type="presParOf" srcId="{E1799154-C6F0-492D-B52A-CADE6071603D}" destId="{4F53D39D-5CE8-4610-93E3-5623A0EB8CF0}" srcOrd="1" destOrd="0" presId="urn:microsoft.com/office/officeart/2005/8/layout/vList6"/>
    <dgm:cxn modelId="{C13EA2EB-66D3-4B22-9FAB-E194F2191781}" type="presParOf" srcId="{E1799154-C6F0-492D-B52A-CADE6071603D}" destId="{24EF34A3-58DC-4C59-BEFA-62D7E091E60E}" srcOrd="2" destOrd="0" presId="urn:microsoft.com/office/officeart/2005/8/layout/vList6"/>
    <dgm:cxn modelId="{95F3CCA7-F6A9-46E2-B9D3-1EC588B458CA}" type="presParOf" srcId="{24EF34A3-58DC-4C59-BEFA-62D7E091E60E}" destId="{02A76576-E9B8-46A9-886E-D0314EBB5CBB}" srcOrd="0" destOrd="0" presId="urn:microsoft.com/office/officeart/2005/8/layout/vList6"/>
    <dgm:cxn modelId="{3CAE737F-33DF-4060-8AB0-C6AF1FA0EECD}" type="presParOf" srcId="{24EF34A3-58DC-4C59-BEFA-62D7E091E60E}" destId="{B4954A54-A4DA-4C83-9201-9B07454DEE0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ABCE296-1728-4223-9090-7F3B469D63D4}"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91301DDA-E3AA-48DA-B81C-F8D9824706B8}">
      <dgm:prSet custT="1"/>
      <dgm:spPr/>
      <dgm:t>
        <a:bodyPr/>
        <a:lstStyle/>
        <a:p>
          <a:r>
            <a:rPr lang="en-US" sz="2800" b="1" i="1" dirty="0">
              <a:solidFill>
                <a:srgbClr val="FFFF00"/>
              </a:solidFill>
            </a:rPr>
            <a:t>Primary OASIS, the risk of repeat OASIS is approximately </a:t>
          </a:r>
          <a:r>
            <a:rPr lang="en-US" sz="2800" b="1" i="1" dirty="0">
              <a:solidFill>
                <a:srgbClr val="FF0000"/>
              </a:solidFill>
            </a:rPr>
            <a:t>3</a:t>
          </a:r>
          <a:r>
            <a:rPr lang="en-US" sz="2800" b="1" i="1" dirty="0">
              <a:solidFill>
                <a:srgbClr val="FFFF00"/>
              </a:solidFill>
            </a:rPr>
            <a:t> to </a:t>
          </a:r>
          <a:r>
            <a:rPr lang="en-US" sz="2800" b="1" i="1" dirty="0">
              <a:solidFill>
                <a:srgbClr val="FF0000"/>
              </a:solidFill>
            </a:rPr>
            <a:t>5 </a:t>
          </a:r>
          <a:r>
            <a:rPr lang="en-US" sz="2800" b="1" i="1" dirty="0">
              <a:solidFill>
                <a:srgbClr val="FFFF00"/>
              </a:solidFill>
            </a:rPr>
            <a:t>percent</a:t>
          </a:r>
        </a:p>
      </dgm:t>
    </dgm:pt>
    <dgm:pt modelId="{7A691BA2-FAAE-48D2-91EA-19D84B6BD1DD}" type="parTrans" cxnId="{9E8545B0-1B3A-47C1-B278-BEA961DBB3AD}">
      <dgm:prSet/>
      <dgm:spPr/>
      <dgm:t>
        <a:bodyPr/>
        <a:lstStyle/>
        <a:p>
          <a:endParaRPr lang="en-US"/>
        </a:p>
      </dgm:t>
    </dgm:pt>
    <dgm:pt modelId="{9F7D113C-6D24-4980-9F1C-F0E6C63B6E5B}" type="sibTrans" cxnId="{9E8545B0-1B3A-47C1-B278-BEA961DBB3AD}">
      <dgm:prSet/>
      <dgm:spPr/>
      <dgm:t>
        <a:bodyPr/>
        <a:lstStyle/>
        <a:p>
          <a:endParaRPr lang="en-US"/>
        </a:p>
      </dgm:t>
    </dgm:pt>
    <dgm:pt modelId="{F87FF56F-2C24-4F60-98C9-661AFC206DE0}">
      <dgm:prSet/>
      <dgm:spPr/>
      <dgm:t>
        <a:bodyPr/>
        <a:lstStyle/>
        <a:p>
          <a:r>
            <a:rPr lang="en-US" b="1" i="1" dirty="0">
              <a:solidFill>
                <a:srgbClr val="FF0000"/>
              </a:solidFill>
            </a:rPr>
            <a:t>2.3</a:t>
          </a:r>
          <a:r>
            <a:rPr lang="en-US" b="1" i="1" dirty="0">
              <a:solidFill>
                <a:srgbClr val="FFC000"/>
              </a:solidFill>
            </a:rPr>
            <a:t> Cesarean : </a:t>
          </a:r>
        </a:p>
        <a:p>
          <a:r>
            <a:rPr lang="en-US" b="1" i="1" dirty="0">
              <a:solidFill>
                <a:srgbClr val="FFC000"/>
              </a:solidFill>
            </a:rPr>
            <a:t>prevent one new case of anal incontinence</a:t>
          </a:r>
        </a:p>
      </dgm:t>
    </dgm:pt>
    <dgm:pt modelId="{FA1ED88D-D825-40AC-9C87-D291AE24C1EA}" type="parTrans" cxnId="{E2F95AC3-AE51-4C3E-8DB8-BABB62A1623C}">
      <dgm:prSet/>
      <dgm:spPr/>
      <dgm:t>
        <a:bodyPr/>
        <a:lstStyle/>
        <a:p>
          <a:endParaRPr lang="en-US"/>
        </a:p>
      </dgm:t>
    </dgm:pt>
    <dgm:pt modelId="{D7A30E62-012E-4460-95AF-7DF924EF2265}" type="sibTrans" cxnId="{E2F95AC3-AE51-4C3E-8DB8-BABB62A1623C}">
      <dgm:prSet/>
      <dgm:spPr/>
      <dgm:t>
        <a:bodyPr/>
        <a:lstStyle/>
        <a:p>
          <a:endParaRPr lang="en-US"/>
        </a:p>
      </dgm:t>
    </dgm:pt>
    <dgm:pt modelId="{A7BCA3A1-55FE-4C7A-A3AA-1A5FD7C90690}">
      <dgm:prSet/>
      <dgm:spPr/>
      <dgm:t>
        <a:bodyPr/>
        <a:lstStyle/>
        <a:p>
          <a:r>
            <a:rPr lang="en-US" b="1" i="1" dirty="0">
              <a:solidFill>
                <a:schemeClr val="bg1"/>
              </a:solidFill>
            </a:rPr>
            <a:t>Two prior OASIS :</a:t>
          </a:r>
        </a:p>
        <a:p>
          <a:r>
            <a:rPr lang="en-US" b="1" i="1" dirty="0">
              <a:solidFill>
                <a:srgbClr val="FF0000"/>
              </a:solidFill>
            </a:rPr>
            <a:t>10-fold </a:t>
          </a:r>
          <a:r>
            <a:rPr lang="en-US" b="1" i="1" dirty="0"/>
            <a:t>increased risk for sphincter injury with the next delivery</a:t>
          </a:r>
        </a:p>
      </dgm:t>
    </dgm:pt>
    <dgm:pt modelId="{A49FEE35-C37E-4B6A-B7AA-BA35CC33E592}" type="parTrans" cxnId="{E4E2F124-C73E-4C99-90B0-11D2B4999DC3}">
      <dgm:prSet/>
      <dgm:spPr/>
      <dgm:t>
        <a:bodyPr/>
        <a:lstStyle/>
        <a:p>
          <a:endParaRPr lang="en-US"/>
        </a:p>
      </dgm:t>
    </dgm:pt>
    <dgm:pt modelId="{129A3E29-0510-4C7D-92A3-CE3ED8F4A8C7}" type="sibTrans" cxnId="{E4E2F124-C73E-4C99-90B0-11D2B4999DC3}">
      <dgm:prSet/>
      <dgm:spPr/>
      <dgm:t>
        <a:bodyPr/>
        <a:lstStyle/>
        <a:p>
          <a:endParaRPr lang="en-US"/>
        </a:p>
      </dgm:t>
    </dgm:pt>
    <dgm:pt modelId="{8052859E-F3A2-4A15-99E5-8E1293B7D90D}" type="pres">
      <dgm:prSet presAssocID="{BABCE296-1728-4223-9090-7F3B469D63D4}" presName="outerComposite" presStyleCnt="0">
        <dgm:presLayoutVars>
          <dgm:chMax val="5"/>
          <dgm:dir/>
          <dgm:resizeHandles val="exact"/>
        </dgm:presLayoutVars>
      </dgm:prSet>
      <dgm:spPr/>
    </dgm:pt>
    <dgm:pt modelId="{2AA31F1F-A058-46A3-B4C4-75FFF4CC8C1B}" type="pres">
      <dgm:prSet presAssocID="{BABCE296-1728-4223-9090-7F3B469D63D4}" presName="dummyMaxCanvas" presStyleCnt="0">
        <dgm:presLayoutVars/>
      </dgm:prSet>
      <dgm:spPr/>
    </dgm:pt>
    <dgm:pt modelId="{8E14E9A6-7287-4D0F-9B47-3CBEEE8990A9}" type="pres">
      <dgm:prSet presAssocID="{BABCE296-1728-4223-9090-7F3B469D63D4}" presName="ThreeNodes_1" presStyleLbl="node1" presStyleIdx="0" presStyleCnt="3">
        <dgm:presLayoutVars>
          <dgm:bulletEnabled val="1"/>
        </dgm:presLayoutVars>
      </dgm:prSet>
      <dgm:spPr/>
    </dgm:pt>
    <dgm:pt modelId="{66489F55-EE19-464F-A0FE-A4279194AC99}" type="pres">
      <dgm:prSet presAssocID="{BABCE296-1728-4223-9090-7F3B469D63D4}" presName="ThreeNodes_2" presStyleLbl="node1" presStyleIdx="1" presStyleCnt="3">
        <dgm:presLayoutVars>
          <dgm:bulletEnabled val="1"/>
        </dgm:presLayoutVars>
      </dgm:prSet>
      <dgm:spPr/>
    </dgm:pt>
    <dgm:pt modelId="{06DF47AD-8FFF-4D33-8967-05FB2CAA2465}" type="pres">
      <dgm:prSet presAssocID="{BABCE296-1728-4223-9090-7F3B469D63D4}" presName="ThreeNodes_3" presStyleLbl="node1" presStyleIdx="2" presStyleCnt="3" custLinFactNeighborX="535" custLinFactNeighborY="4762">
        <dgm:presLayoutVars>
          <dgm:bulletEnabled val="1"/>
        </dgm:presLayoutVars>
      </dgm:prSet>
      <dgm:spPr/>
    </dgm:pt>
    <dgm:pt modelId="{79D39D33-45CF-4325-A180-2089DD62D033}" type="pres">
      <dgm:prSet presAssocID="{BABCE296-1728-4223-9090-7F3B469D63D4}" presName="ThreeConn_1-2" presStyleLbl="fgAccFollowNode1" presStyleIdx="0" presStyleCnt="2">
        <dgm:presLayoutVars>
          <dgm:bulletEnabled val="1"/>
        </dgm:presLayoutVars>
      </dgm:prSet>
      <dgm:spPr/>
    </dgm:pt>
    <dgm:pt modelId="{FCCE375E-EACD-4BA9-A119-991E8840C833}" type="pres">
      <dgm:prSet presAssocID="{BABCE296-1728-4223-9090-7F3B469D63D4}" presName="ThreeConn_2-3" presStyleLbl="fgAccFollowNode1" presStyleIdx="1" presStyleCnt="2">
        <dgm:presLayoutVars>
          <dgm:bulletEnabled val="1"/>
        </dgm:presLayoutVars>
      </dgm:prSet>
      <dgm:spPr/>
    </dgm:pt>
    <dgm:pt modelId="{2EBA7F69-29BB-41F4-90F3-950F04873220}" type="pres">
      <dgm:prSet presAssocID="{BABCE296-1728-4223-9090-7F3B469D63D4}" presName="ThreeNodes_1_text" presStyleLbl="node1" presStyleIdx="2" presStyleCnt="3">
        <dgm:presLayoutVars>
          <dgm:bulletEnabled val="1"/>
        </dgm:presLayoutVars>
      </dgm:prSet>
      <dgm:spPr/>
    </dgm:pt>
    <dgm:pt modelId="{60873BC4-89A8-400E-93A1-86788E65B6D2}" type="pres">
      <dgm:prSet presAssocID="{BABCE296-1728-4223-9090-7F3B469D63D4}" presName="ThreeNodes_2_text" presStyleLbl="node1" presStyleIdx="2" presStyleCnt="3">
        <dgm:presLayoutVars>
          <dgm:bulletEnabled val="1"/>
        </dgm:presLayoutVars>
      </dgm:prSet>
      <dgm:spPr/>
    </dgm:pt>
    <dgm:pt modelId="{581F7540-7D0A-4FD9-A709-6427A185DBEC}" type="pres">
      <dgm:prSet presAssocID="{BABCE296-1728-4223-9090-7F3B469D63D4}" presName="ThreeNodes_3_text" presStyleLbl="node1" presStyleIdx="2" presStyleCnt="3">
        <dgm:presLayoutVars>
          <dgm:bulletEnabled val="1"/>
        </dgm:presLayoutVars>
      </dgm:prSet>
      <dgm:spPr/>
    </dgm:pt>
  </dgm:ptLst>
  <dgm:cxnLst>
    <dgm:cxn modelId="{6901A200-0F46-44ED-B20F-C2116BA7A51E}" type="presOf" srcId="{D7A30E62-012E-4460-95AF-7DF924EF2265}" destId="{FCCE375E-EACD-4BA9-A119-991E8840C833}" srcOrd="0" destOrd="0" presId="urn:microsoft.com/office/officeart/2005/8/layout/vProcess5"/>
    <dgm:cxn modelId="{98EA0306-3092-4B8C-B385-0AA700AAFB6E}" type="presOf" srcId="{F87FF56F-2C24-4F60-98C9-661AFC206DE0}" destId="{66489F55-EE19-464F-A0FE-A4279194AC99}" srcOrd="0" destOrd="0" presId="urn:microsoft.com/office/officeart/2005/8/layout/vProcess5"/>
    <dgm:cxn modelId="{91F05411-DC9F-47E2-AC86-903CE9EC7CE2}" type="presOf" srcId="{91301DDA-E3AA-48DA-B81C-F8D9824706B8}" destId="{2EBA7F69-29BB-41F4-90F3-950F04873220}" srcOrd="1" destOrd="0" presId="urn:microsoft.com/office/officeart/2005/8/layout/vProcess5"/>
    <dgm:cxn modelId="{E4E2F124-C73E-4C99-90B0-11D2B4999DC3}" srcId="{BABCE296-1728-4223-9090-7F3B469D63D4}" destId="{A7BCA3A1-55FE-4C7A-A3AA-1A5FD7C90690}" srcOrd="2" destOrd="0" parTransId="{A49FEE35-C37E-4B6A-B7AA-BA35CC33E592}" sibTransId="{129A3E29-0510-4C7D-92A3-CE3ED8F4A8C7}"/>
    <dgm:cxn modelId="{03A10F3F-31F1-41A9-B154-44D307E4187B}" type="presOf" srcId="{A7BCA3A1-55FE-4C7A-A3AA-1A5FD7C90690}" destId="{581F7540-7D0A-4FD9-A709-6427A185DBEC}" srcOrd="1" destOrd="0" presId="urn:microsoft.com/office/officeart/2005/8/layout/vProcess5"/>
    <dgm:cxn modelId="{FE4A6846-051F-4BDF-8C7F-324B24F5F97B}" type="presOf" srcId="{F87FF56F-2C24-4F60-98C9-661AFC206DE0}" destId="{60873BC4-89A8-400E-93A1-86788E65B6D2}" srcOrd="1" destOrd="0" presId="urn:microsoft.com/office/officeart/2005/8/layout/vProcess5"/>
    <dgm:cxn modelId="{D31C8059-4409-459A-AB2E-3E642EE02103}" type="presOf" srcId="{91301DDA-E3AA-48DA-B81C-F8D9824706B8}" destId="{8E14E9A6-7287-4D0F-9B47-3CBEEE8990A9}" srcOrd="0" destOrd="0" presId="urn:microsoft.com/office/officeart/2005/8/layout/vProcess5"/>
    <dgm:cxn modelId="{3C7E9F7A-4BFF-48B9-9E89-8EB4C24FFD63}" type="presOf" srcId="{BABCE296-1728-4223-9090-7F3B469D63D4}" destId="{8052859E-F3A2-4A15-99E5-8E1293B7D90D}" srcOrd="0" destOrd="0" presId="urn:microsoft.com/office/officeart/2005/8/layout/vProcess5"/>
    <dgm:cxn modelId="{9E8545B0-1B3A-47C1-B278-BEA961DBB3AD}" srcId="{BABCE296-1728-4223-9090-7F3B469D63D4}" destId="{91301DDA-E3AA-48DA-B81C-F8D9824706B8}" srcOrd="0" destOrd="0" parTransId="{7A691BA2-FAAE-48D2-91EA-19D84B6BD1DD}" sibTransId="{9F7D113C-6D24-4980-9F1C-F0E6C63B6E5B}"/>
    <dgm:cxn modelId="{1692CBB5-BF89-4AA3-8950-AC5A74B56600}" type="presOf" srcId="{A7BCA3A1-55FE-4C7A-A3AA-1A5FD7C90690}" destId="{06DF47AD-8FFF-4D33-8967-05FB2CAA2465}" srcOrd="0" destOrd="0" presId="urn:microsoft.com/office/officeart/2005/8/layout/vProcess5"/>
    <dgm:cxn modelId="{E2F95AC3-AE51-4C3E-8DB8-BABB62A1623C}" srcId="{BABCE296-1728-4223-9090-7F3B469D63D4}" destId="{F87FF56F-2C24-4F60-98C9-661AFC206DE0}" srcOrd="1" destOrd="0" parTransId="{FA1ED88D-D825-40AC-9C87-D291AE24C1EA}" sibTransId="{D7A30E62-012E-4460-95AF-7DF924EF2265}"/>
    <dgm:cxn modelId="{CE4719DA-DB2F-4442-BE31-9C91648A16BF}" type="presOf" srcId="{9F7D113C-6D24-4980-9F1C-F0E6C63B6E5B}" destId="{79D39D33-45CF-4325-A180-2089DD62D033}" srcOrd="0" destOrd="0" presId="urn:microsoft.com/office/officeart/2005/8/layout/vProcess5"/>
    <dgm:cxn modelId="{E84E7337-21C0-4273-A479-6DB8B392C40E}" type="presParOf" srcId="{8052859E-F3A2-4A15-99E5-8E1293B7D90D}" destId="{2AA31F1F-A058-46A3-B4C4-75FFF4CC8C1B}" srcOrd="0" destOrd="0" presId="urn:microsoft.com/office/officeart/2005/8/layout/vProcess5"/>
    <dgm:cxn modelId="{557672B0-F136-4861-925E-01DD78E60B0F}" type="presParOf" srcId="{8052859E-F3A2-4A15-99E5-8E1293B7D90D}" destId="{8E14E9A6-7287-4D0F-9B47-3CBEEE8990A9}" srcOrd="1" destOrd="0" presId="urn:microsoft.com/office/officeart/2005/8/layout/vProcess5"/>
    <dgm:cxn modelId="{CE157524-2E67-474A-B3C5-1B3C60E649E1}" type="presParOf" srcId="{8052859E-F3A2-4A15-99E5-8E1293B7D90D}" destId="{66489F55-EE19-464F-A0FE-A4279194AC99}" srcOrd="2" destOrd="0" presId="urn:microsoft.com/office/officeart/2005/8/layout/vProcess5"/>
    <dgm:cxn modelId="{F9986339-D1BE-4D6C-A99D-9A0EB7304F0C}" type="presParOf" srcId="{8052859E-F3A2-4A15-99E5-8E1293B7D90D}" destId="{06DF47AD-8FFF-4D33-8967-05FB2CAA2465}" srcOrd="3" destOrd="0" presId="urn:microsoft.com/office/officeart/2005/8/layout/vProcess5"/>
    <dgm:cxn modelId="{C3966091-CF23-4C9C-A1F9-607358D14109}" type="presParOf" srcId="{8052859E-F3A2-4A15-99E5-8E1293B7D90D}" destId="{79D39D33-45CF-4325-A180-2089DD62D033}" srcOrd="4" destOrd="0" presId="urn:microsoft.com/office/officeart/2005/8/layout/vProcess5"/>
    <dgm:cxn modelId="{19E761F2-03D7-460E-A430-89A00E84FBA7}" type="presParOf" srcId="{8052859E-F3A2-4A15-99E5-8E1293B7D90D}" destId="{FCCE375E-EACD-4BA9-A119-991E8840C833}" srcOrd="5" destOrd="0" presId="urn:microsoft.com/office/officeart/2005/8/layout/vProcess5"/>
    <dgm:cxn modelId="{DCCA52A7-1F7E-431A-8BE6-4F315F0048AE}" type="presParOf" srcId="{8052859E-F3A2-4A15-99E5-8E1293B7D90D}" destId="{2EBA7F69-29BB-41F4-90F3-950F04873220}" srcOrd="6" destOrd="0" presId="urn:microsoft.com/office/officeart/2005/8/layout/vProcess5"/>
    <dgm:cxn modelId="{526557D0-1ABC-42ED-BC0D-B077EB65B3C7}" type="presParOf" srcId="{8052859E-F3A2-4A15-99E5-8E1293B7D90D}" destId="{60873BC4-89A8-400E-93A1-86788E65B6D2}" srcOrd="7" destOrd="0" presId="urn:microsoft.com/office/officeart/2005/8/layout/vProcess5"/>
    <dgm:cxn modelId="{4E67C0D9-DFC7-423E-8EF9-B54BA3E08155}" type="presParOf" srcId="{8052859E-F3A2-4A15-99E5-8E1293B7D90D}" destId="{581F7540-7D0A-4FD9-A709-6427A185DBE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D81D9D-2B5A-4DBB-8C48-17BDCB1A4759}"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CF57CE69-129E-4C21-93AA-CBB2BB8DB4CB}">
      <dgm:prSet phldrT="[Text]"/>
      <dgm:spPr/>
      <dgm:t>
        <a:bodyPr/>
        <a:lstStyle/>
        <a:p>
          <a:r>
            <a:rPr lang="en-US" b="1" i="1" dirty="0">
              <a:solidFill>
                <a:srgbClr val="FFFF00"/>
              </a:solidFill>
            </a:rPr>
            <a:t>Demographic Factor</a:t>
          </a:r>
        </a:p>
      </dgm:t>
    </dgm:pt>
    <dgm:pt modelId="{6FC7CE55-428E-4038-A1CC-724F3A9DCBC5}" type="parTrans" cxnId="{7DAA5BA0-554C-4C47-A660-D3041148BC20}">
      <dgm:prSet/>
      <dgm:spPr/>
      <dgm:t>
        <a:bodyPr/>
        <a:lstStyle/>
        <a:p>
          <a:endParaRPr lang="en-US"/>
        </a:p>
      </dgm:t>
    </dgm:pt>
    <dgm:pt modelId="{A1A52D5C-81DC-4107-B055-3CF18539927C}" type="sibTrans" cxnId="{7DAA5BA0-554C-4C47-A660-D3041148BC20}">
      <dgm:prSet/>
      <dgm:spPr/>
      <dgm:t>
        <a:bodyPr/>
        <a:lstStyle/>
        <a:p>
          <a:endParaRPr lang="en-US"/>
        </a:p>
      </dgm:t>
    </dgm:pt>
    <dgm:pt modelId="{0E0183B2-71F6-496E-9BC1-54D83C0A0D48}">
      <dgm:prSet phldrT="[Text]"/>
      <dgm:spPr/>
      <dgm:t>
        <a:bodyPr/>
        <a:lstStyle/>
        <a:p>
          <a:r>
            <a:rPr lang="en-US" dirty="0"/>
            <a:t>White race</a:t>
          </a:r>
        </a:p>
      </dgm:t>
    </dgm:pt>
    <dgm:pt modelId="{1BEB45C3-9CC5-48DE-A021-FF23A473E4D0}" type="parTrans" cxnId="{7AF19D0F-E74F-4B35-9E93-DBCD4ACD7854}">
      <dgm:prSet/>
      <dgm:spPr/>
      <dgm:t>
        <a:bodyPr/>
        <a:lstStyle/>
        <a:p>
          <a:endParaRPr lang="en-US"/>
        </a:p>
      </dgm:t>
    </dgm:pt>
    <dgm:pt modelId="{CCFF35BA-F82F-4C54-8E50-50F52D8B630F}" type="sibTrans" cxnId="{7AF19D0F-E74F-4B35-9E93-DBCD4ACD7854}">
      <dgm:prSet/>
      <dgm:spPr/>
      <dgm:t>
        <a:bodyPr/>
        <a:lstStyle/>
        <a:p>
          <a:endParaRPr lang="en-US"/>
        </a:p>
      </dgm:t>
    </dgm:pt>
    <dgm:pt modelId="{0773BB17-4089-422A-AA24-385065A13872}">
      <dgm:prSet phldrT="[Text]"/>
      <dgm:spPr/>
      <dgm:t>
        <a:bodyPr/>
        <a:lstStyle/>
        <a:p>
          <a:r>
            <a:rPr lang="en-US" dirty="0"/>
            <a:t>Commercial insurance</a:t>
          </a:r>
        </a:p>
      </dgm:t>
    </dgm:pt>
    <dgm:pt modelId="{547F6799-393B-48BE-84E1-31FF7833724F}" type="parTrans" cxnId="{E574CE57-46B9-4E9C-9A2D-D303273A5A5D}">
      <dgm:prSet/>
      <dgm:spPr/>
      <dgm:t>
        <a:bodyPr/>
        <a:lstStyle/>
        <a:p>
          <a:endParaRPr lang="en-US"/>
        </a:p>
      </dgm:t>
    </dgm:pt>
    <dgm:pt modelId="{181E049F-3928-4046-94F4-602855FA4358}" type="sibTrans" cxnId="{E574CE57-46B9-4E9C-9A2D-D303273A5A5D}">
      <dgm:prSet/>
      <dgm:spPr/>
      <dgm:t>
        <a:bodyPr/>
        <a:lstStyle/>
        <a:p>
          <a:endParaRPr lang="en-US"/>
        </a:p>
      </dgm:t>
    </dgm:pt>
    <dgm:pt modelId="{7ADCF65C-88F1-48C6-88E3-E29714328BAD}">
      <dgm:prSet phldrT="[Text]"/>
      <dgm:spPr/>
      <dgm:t>
        <a:bodyPr/>
        <a:lstStyle/>
        <a:p>
          <a:r>
            <a:rPr lang="en-US" b="1" i="1" dirty="0">
              <a:solidFill>
                <a:srgbClr val="FFC000"/>
              </a:solidFill>
            </a:rPr>
            <a:t>Hospital Factor</a:t>
          </a:r>
        </a:p>
      </dgm:t>
    </dgm:pt>
    <dgm:pt modelId="{04E62AD5-E5CA-4C21-8B4A-D09471F3C283}" type="parTrans" cxnId="{FF4F0E24-A649-4309-928C-0311F36BB585}">
      <dgm:prSet/>
      <dgm:spPr/>
      <dgm:t>
        <a:bodyPr/>
        <a:lstStyle/>
        <a:p>
          <a:endParaRPr lang="en-US"/>
        </a:p>
      </dgm:t>
    </dgm:pt>
    <dgm:pt modelId="{06E50525-E648-4AA7-89E9-9B224E21B6BB}" type="sibTrans" cxnId="{FF4F0E24-A649-4309-928C-0311F36BB585}">
      <dgm:prSet/>
      <dgm:spPr/>
      <dgm:t>
        <a:bodyPr/>
        <a:lstStyle/>
        <a:p>
          <a:endParaRPr lang="en-US"/>
        </a:p>
      </dgm:t>
    </dgm:pt>
    <dgm:pt modelId="{92AF7627-09F6-4E19-B685-FC097953A75A}">
      <dgm:prSet phldrT="[Text]"/>
      <dgm:spPr/>
      <dgm:t>
        <a:bodyPr/>
        <a:lstStyle/>
        <a:p>
          <a:r>
            <a:rPr lang="en-US" dirty="0"/>
            <a:t>Rural location</a:t>
          </a:r>
        </a:p>
      </dgm:t>
    </dgm:pt>
    <dgm:pt modelId="{CCCBF3DF-D150-4E2D-8C72-100A9CEAA57A}" type="parTrans" cxnId="{6E2A5B51-BF5C-468D-B050-3F26AC0D9C9C}">
      <dgm:prSet/>
      <dgm:spPr/>
      <dgm:t>
        <a:bodyPr/>
        <a:lstStyle/>
        <a:p>
          <a:endParaRPr lang="en-US"/>
        </a:p>
      </dgm:t>
    </dgm:pt>
    <dgm:pt modelId="{BA580B70-494C-469D-9FEC-42DCDD4D172A}" type="sibTrans" cxnId="{6E2A5B51-BF5C-468D-B050-3F26AC0D9C9C}">
      <dgm:prSet/>
      <dgm:spPr/>
      <dgm:t>
        <a:bodyPr/>
        <a:lstStyle/>
        <a:p>
          <a:endParaRPr lang="en-US"/>
        </a:p>
      </dgm:t>
    </dgm:pt>
    <dgm:pt modelId="{71812374-9338-448B-A89F-1DBCCC467862}">
      <dgm:prSet phldrT="[Text]"/>
      <dgm:spPr/>
      <dgm:t>
        <a:bodyPr/>
        <a:lstStyle/>
        <a:p>
          <a:r>
            <a:rPr lang="en-US" dirty="0"/>
            <a:t>Academic center</a:t>
          </a:r>
        </a:p>
      </dgm:t>
    </dgm:pt>
    <dgm:pt modelId="{E49C8E7D-8240-4283-893D-A9EF1CA3C6C3}" type="parTrans" cxnId="{C85E9CA8-55F9-4F98-B931-6E779A017479}">
      <dgm:prSet/>
      <dgm:spPr/>
      <dgm:t>
        <a:bodyPr/>
        <a:lstStyle/>
        <a:p>
          <a:endParaRPr lang="en-US"/>
        </a:p>
      </dgm:t>
    </dgm:pt>
    <dgm:pt modelId="{3C207D84-A897-48AB-89E7-DA51C016EF81}" type="sibTrans" cxnId="{C85E9CA8-55F9-4F98-B931-6E779A017479}">
      <dgm:prSet/>
      <dgm:spPr/>
      <dgm:t>
        <a:bodyPr/>
        <a:lstStyle/>
        <a:p>
          <a:endParaRPr lang="en-US"/>
        </a:p>
      </dgm:t>
    </dgm:pt>
    <dgm:pt modelId="{740E154F-8F40-47D3-B746-50954D691E8B}">
      <dgm:prSet phldrT="[Text]"/>
      <dgm:spPr/>
      <dgm:t>
        <a:bodyPr/>
        <a:lstStyle/>
        <a:p>
          <a:r>
            <a:rPr lang="en-US" b="1" i="1" dirty="0"/>
            <a:t>Private practitioners</a:t>
          </a:r>
        </a:p>
      </dgm:t>
    </dgm:pt>
    <dgm:pt modelId="{B8049137-731D-4259-8A52-5C590F13770B}" type="parTrans" cxnId="{B973F6B7-5764-46DA-97A9-214C631E65EC}">
      <dgm:prSet/>
      <dgm:spPr/>
      <dgm:t>
        <a:bodyPr/>
        <a:lstStyle/>
        <a:p>
          <a:endParaRPr lang="en-US"/>
        </a:p>
      </dgm:t>
    </dgm:pt>
    <dgm:pt modelId="{0E96FEC9-26FC-40C6-8524-A716BB998C02}" type="sibTrans" cxnId="{B973F6B7-5764-46DA-97A9-214C631E65EC}">
      <dgm:prSet/>
      <dgm:spPr/>
      <dgm:t>
        <a:bodyPr/>
        <a:lstStyle/>
        <a:p>
          <a:endParaRPr lang="en-US"/>
        </a:p>
      </dgm:t>
    </dgm:pt>
    <dgm:pt modelId="{547EA300-D66D-415B-874D-45C8B12947C4}">
      <dgm:prSet phldrT="[Text]"/>
      <dgm:spPr/>
      <dgm:t>
        <a:bodyPr/>
        <a:lstStyle/>
        <a:p>
          <a:r>
            <a:rPr lang="en-US" dirty="0">
              <a:solidFill>
                <a:schemeClr val="accent2">
                  <a:lumMod val="75000"/>
                </a:schemeClr>
              </a:solidFill>
            </a:rPr>
            <a:t>2 – 4 fold compared </a:t>
          </a:r>
          <a:r>
            <a:rPr lang="en-US" dirty="0"/>
            <a:t>:</a:t>
          </a:r>
        </a:p>
      </dgm:t>
    </dgm:pt>
    <dgm:pt modelId="{DB7D7DD7-E6DE-4CC8-BBA3-F8A35655B794}" type="parTrans" cxnId="{221A4530-EFDA-4A12-BAA2-9DCEC1F40B8C}">
      <dgm:prSet/>
      <dgm:spPr/>
      <dgm:t>
        <a:bodyPr/>
        <a:lstStyle/>
        <a:p>
          <a:endParaRPr lang="en-US"/>
        </a:p>
      </dgm:t>
    </dgm:pt>
    <dgm:pt modelId="{7D005BDE-0491-4526-A900-E6F192EB1AA5}" type="sibTrans" cxnId="{221A4530-EFDA-4A12-BAA2-9DCEC1F40B8C}">
      <dgm:prSet/>
      <dgm:spPr/>
      <dgm:t>
        <a:bodyPr/>
        <a:lstStyle/>
        <a:p>
          <a:endParaRPr lang="en-US"/>
        </a:p>
      </dgm:t>
    </dgm:pt>
    <dgm:pt modelId="{D3DFE4CF-0592-47DF-9B5C-371E9551725F}">
      <dgm:prSet phldrT="[Text]"/>
      <dgm:spPr/>
      <dgm:t>
        <a:bodyPr/>
        <a:lstStyle/>
        <a:p>
          <a:r>
            <a:rPr lang="en-US" dirty="0"/>
            <a:t>Trainees</a:t>
          </a:r>
        </a:p>
      </dgm:t>
    </dgm:pt>
    <dgm:pt modelId="{E6478D3C-3388-45F9-8831-3516D08E86D1}" type="parTrans" cxnId="{D8CCBF8B-41AA-4B9B-8B83-35CF836154E8}">
      <dgm:prSet/>
      <dgm:spPr/>
      <dgm:t>
        <a:bodyPr/>
        <a:lstStyle/>
        <a:p>
          <a:endParaRPr lang="en-US"/>
        </a:p>
      </dgm:t>
    </dgm:pt>
    <dgm:pt modelId="{6BBE25D2-4672-4248-A45B-36838D936BF6}" type="sibTrans" cxnId="{D8CCBF8B-41AA-4B9B-8B83-35CF836154E8}">
      <dgm:prSet/>
      <dgm:spPr/>
      <dgm:t>
        <a:bodyPr/>
        <a:lstStyle/>
        <a:p>
          <a:endParaRPr lang="en-US"/>
        </a:p>
      </dgm:t>
    </dgm:pt>
    <dgm:pt modelId="{AE64744D-CD4C-4BB7-8365-877847861439}">
      <dgm:prSet phldrT="[Text]"/>
      <dgm:spPr/>
      <dgm:t>
        <a:bodyPr/>
        <a:lstStyle/>
        <a:p>
          <a:r>
            <a:rPr lang="en-US" dirty="0"/>
            <a:t>Academic faculty</a:t>
          </a:r>
        </a:p>
      </dgm:t>
    </dgm:pt>
    <dgm:pt modelId="{53261AA2-0C13-47E0-8228-D60FEA7431DA}" type="parTrans" cxnId="{34064A06-2A13-4B49-9050-8B76DB48E4AE}">
      <dgm:prSet/>
      <dgm:spPr/>
      <dgm:t>
        <a:bodyPr/>
        <a:lstStyle/>
        <a:p>
          <a:endParaRPr lang="en-US"/>
        </a:p>
      </dgm:t>
    </dgm:pt>
    <dgm:pt modelId="{7C09D5D2-6798-4828-A415-52510E4379FF}" type="sibTrans" cxnId="{34064A06-2A13-4B49-9050-8B76DB48E4AE}">
      <dgm:prSet/>
      <dgm:spPr/>
      <dgm:t>
        <a:bodyPr/>
        <a:lstStyle/>
        <a:p>
          <a:endParaRPr lang="en-US"/>
        </a:p>
      </dgm:t>
    </dgm:pt>
    <dgm:pt modelId="{83B84792-1926-4715-8A2E-CD66467D9938}">
      <dgm:prSet phldrT="[Text]"/>
      <dgm:spPr/>
      <dgm:t>
        <a:bodyPr/>
        <a:lstStyle/>
        <a:p>
          <a:r>
            <a:rPr lang="en-US" dirty="0"/>
            <a:t>Midwives</a:t>
          </a:r>
        </a:p>
      </dgm:t>
    </dgm:pt>
    <dgm:pt modelId="{267BBF6F-186B-41F9-AFDC-85022134268F}" type="parTrans" cxnId="{742FC63B-2CE6-4AC2-BF85-FFB2A64EBE93}">
      <dgm:prSet/>
      <dgm:spPr/>
      <dgm:t>
        <a:bodyPr/>
        <a:lstStyle/>
        <a:p>
          <a:endParaRPr lang="en-US"/>
        </a:p>
      </dgm:t>
    </dgm:pt>
    <dgm:pt modelId="{1A8E7619-EE2B-4FB0-990D-A2291D521861}" type="sibTrans" cxnId="{742FC63B-2CE6-4AC2-BF85-FFB2A64EBE93}">
      <dgm:prSet/>
      <dgm:spPr/>
      <dgm:t>
        <a:bodyPr/>
        <a:lstStyle/>
        <a:p>
          <a:endParaRPr lang="en-US"/>
        </a:p>
      </dgm:t>
    </dgm:pt>
    <dgm:pt modelId="{89EF95CC-DC37-4C67-8F19-55B06F9C4F2A}" type="pres">
      <dgm:prSet presAssocID="{86D81D9D-2B5A-4DBB-8C48-17BDCB1A4759}" presName="Name0" presStyleCnt="0">
        <dgm:presLayoutVars>
          <dgm:dir/>
          <dgm:animLvl val="lvl"/>
          <dgm:resizeHandles val="exact"/>
        </dgm:presLayoutVars>
      </dgm:prSet>
      <dgm:spPr/>
    </dgm:pt>
    <dgm:pt modelId="{B065709C-B4F8-4CFB-8765-337FF5B6F7A1}" type="pres">
      <dgm:prSet presAssocID="{CF57CE69-129E-4C21-93AA-CBB2BB8DB4CB}" presName="composite" presStyleCnt="0"/>
      <dgm:spPr/>
    </dgm:pt>
    <dgm:pt modelId="{28E8ED96-65E7-43B2-B659-5803FD1171FE}" type="pres">
      <dgm:prSet presAssocID="{CF57CE69-129E-4C21-93AA-CBB2BB8DB4CB}" presName="parTx" presStyleLbl="alignNode1" presStyleIdx="0" presStyleCnt="3">
        <dgm:presLayoutVars>
          <dgm:chMax val="0"/>
          <dgm:chPref val="0"/>
          <dgm:bulletEnabled val="1"/>
        </dgm:presLayoutVars>
      </dgm:prSet>
      <dgm:spPr/>
    </dgm:pt>
    <dgm:pt modelId="{B5E03F59-5A6B-45E4-9343-DA54BBE4D22A}" type="pres">
      <dgm:prSet presAssocID="{CF57CE69-129E-4C21-93AA-CBB2BB8DB4CB}" presName="desTx" presStyleLbl="alignAccFollowNode1" presStyleIdx="0" presStyleCnt="3">
        <dgm:presLayoutVars>
          <dgm:bulletEnabled val="1"/>
        </dgm:presLayoutVars>
      </dgm:prSet>
      <dgm:spPr/>
    </dgm:pt>
    <dgm:pt modelId="{6514CB2B-C114-4A91-A91D-D8927F6CA0C8}" type="pres">
      <dgm:prSet presAssocID="{A1A52D5C-81DC-4107-B055-3CF18539927C}" presName="space" presStyleCnt="0"/>
      <dgm:spPr/>
    </dgm:pt>
    <dgm:pt modelId="{4C56FE5F-F9D1-46D5-ABE0-2D3E606C8AD9}" type="pres">
      <dgm:prSet presAssocID="{7ADCF65C-88F1-48C6-88E3-E29714328BAD}" presName="composite" presStyleCnt="0"/>
      <dgm:spPr/>
    </dgm:pt>
    <dgm:pt modelId="{B918D2EA-3689-4202-AF4B-D7B1837E6118}" type="pres">
      <dgm:prSet presAssocID="{7ADCF65C-88F1-48C6-88E3-E29714328BAD}" presName="parTx" presStyleLbl="alignNode1" presStyleIdx="1" presStyleCnt="3">
        <dgm:presLayoutVars>
          <dgm:chMax val="0"/>
          <dgm:chPref val="0"/>
          <dgm:bulletEnabled val="1"/>
        </dgm:presLayoutVars>
      </dgm:prSet>
      <dgm:spPr/>
    </dgm:pt>
    <dgm:pt modelId="{686C5CCA-646C-4010-94A6-A64AE4CE1BB1}" type="pres">
      <dgm:prSet presAssocID="{7ADCF65C-88F1-48C6-88E3-E29714328BAD}" presName="desTx" presStyleLbl="alignAccFollowNode1" presStyleIdx="1" presStyleCnt="3">
        <dgm:presLayoutVars>
          <dgm:bulletEnabled val="1"/>
        </dgm:presLayoutVars>
      </dgm:prSet>
      <dgm:spPr/>
    </dgm:pt>
    <dgm:pt modelId="{C6D3686C-717A-4520-8583-4552BE51A28C}" type="pres">
      <dgm:prSet presAssocID="{06E50525-E648-4AA7-89E9-9B224E21B6BB}" presName="space" presStyleCnt="0"/>
      <dgm:spPr/>
    </dgm:pt>
    <dgm:pt modelId="{B85B9EBD-5711-4FA9-9409-8BF2FBBD781B}" type="pres">
      <dgm:prSet presAssocID="{740E154F-8F40-47D3-B746-50954D691E8B}" presName="composite" presStyleCnt="0"/>
      <dgm:spPr/>
    </dgm:pt>
    <dgm:pt modelId="{7A7231AC-5130-43D7-9516-5ACB43D0DB07}" type="pres">
      <dgm:prSet presAssocID="{740E154F-8F40-47D3-B746-50954D691E8B}" presName="parTx" presStyleLbl="alignNode1" presStyleIdx="2" presStyleCnt="3">
        <dgm:presLayoutVars>
          <dgm:chMax val="0"/>
          <dgm:chPref val="0"/>
          <dgm:bulletEnabled val="1"/>
        </dgm:presLayoutVars>
      </dgm:prSet>
      <dgm:spPr/>
    </dgm:pt>
    <dgm:pt modelId="{9977760F-8030-4B00-8E93-1A043DECEA43}" type="pres">
      <dgm:prSet presAssocID="{740E154F-8F40-47D3-B746-50954D691E8B}" presName="desTx" presStyleLbl="alignAccFollowNode1" presStyleIdx="2" presStyleCnt="3">
        <dgm:presLayoutVars>
          <dgm:bulletEnabled val="1"/>
        </dgm:presLayoutVars>
      </dgm:prSet>
      <dgm:spPr/>
    </dgm:pt>
  </dgm:ptLst>
  <dgm:cxnLst>
    <dgm:cxn modelId="{34064A06-2A13-4B49-9050-8B76DB48E4AE}" srcId="{740E154F-8F40-47D3-B746-50954D691E8B}" destId="{AE64744D-CD4C-4BB7-8365-877847861439}" srcOrd="2" destOrd="0" parTransId="{53261AA2-0C13-47E0-8228-D60FEA7431DA}" sibTransId="{7C09D5D2-6798-4828-A415-52510E4379FF}"/>
    <dgm:cxn modelId="{7AF19D0F-E74F-4B35-9E93-DBCD4ACD7854}" srcId="{CF57CE69-129E-4C21-93AA-CBB2BB8DB4CB}" destId="{0E0183B2-71F6-496E-9BC1-54D83C0A0D48}" srcOrd="0" destOrd="0" parTransId="{1BEB45C3-9CC5-48DE-A021-FF23A473E4D0}" sibTransId="{CCFF35BA-F82F-4C54-8E50-50F52D8B630F}"/>
    <dgm:cxn modelId="{B2DBC714-8F50-4F1A-9F04-91C5D40F8DF8}" type="presOf" srcId="{0773BB17-4089-422A-AA24-385065A13872}" destId="{B5E03F59-5A6B-45E4-9343-DA54BBE4D22A}" srcOrd="0" destOrd="1" presId="urn:microsoft.com/office/officeart/2005/8/layout/hList1"/>
    <dgm:cxn modelId="{2B41F51B-8673-4363-8D9E-89444A9B473E}" type="presOf" srcId="{7ADCF65C-88F1-48C6-88E3-E29714328BAD}" destId="{B918D2EA-3689-4202-AF4B-D7B1837E6118}" srcOrd="0" destOrd="0" presId="urn:microsoft.com/office/officeart/2005/8/layout/hList1"/>
    <dgm:cxn modelId="{FF4F0E24-A649-4309-928C-0311F36BB585}" srcId="{86D81D9D-2B5A-4DBB-8C48-17BDCB1A4759}" destId="{7ADCF65C-88F1-48C6-88E3-E29714328BAD}" srcOrd="1" destOrd="0" parTransId="{04E62AD5-E5CA-4C21-8B4A-D09471F3C283}" sibTransId="{06E50525-E648-4AA7-89E9-9B224E21B6BB}"/>
    <dgm:cxn modelId="{7C5DF32B-5092-46B1-BB00-106D9D61B3D3}" type="presOf" srcId="{71812374-9338-448B-A89F-1DBCCC467862}" destId="{686C5CCA-646C-4010-94A6-A64AE4CE1BB1}" srcOrd="0" destOrd="1" presId="urn:microsoft.com/office/officeart/2005/8/layout/hList1"/>
    <dgm:cxn modelId="{221A4530-EFDA-4A12-BAA2-9DCEC1F40B8C}" srcId="{740E154F-8F40-47D3-B746-50954D691E8B}" destId="{547EA300-D66D-415B-874D-45C8B12947C4}" srcOrd="0" destOrd="0" parTransId="{DB7D7DD7-E6DE-4CC8-BBA3-F8A35655B794}" sibTransId="{7D005BDE-0491-4526-A900-E6F192EB1AA5}"/>
    <dgm:cxn modelId="{742FC63B-2CE6-4AC2-BF85-FFB2A64EBE93}" srcId="{740E154F-8F40-47D3-B746-50954D691E8B}" destId="{83B84792-1926-4715-8A2E-CD66467D9938}" srcOrd="3" destOrd="0" parTransId="{267BBF6F-186B-41F9-AFDC-85022134268F}" sibTransId="{1A8E7619-EE2B-4FB0-990D-A2291D521861}"/>
    <dgm:cxn modelId="{F15BB847-D404-4E25-905D-47E01FA20144}" type="presOf" srcId="{92AF7627-09F6-4E19-B685-FC097953A75A}" destId="{686C5CCA-646C-4010-94A6-A64AE4CE1BB1}" srcOrd="0" destOrd="0" presId="urn:microsoft.com/office/officeart/2005/8/layout/hList1"/>
    <dgm:cxn modelId="{BD14956B-BD9F-4004-ADCE-D08CCC3AAE85}" type="presOf" srcId="{0E0183B2-71F6-496E-9BC1-54D83C0A0D48}" destId="{B5E03F59-5A6B-45E4-9343-DA54BBE4D22A}" srcOrd="0" destOrd="0" presId="urn:microsoft.com/office/officeart/2005/8/layout/hList1"/>
    <dgm:cxn modelId="{6E2A5B51-BF5C-468D-B050-3F26AC0D9C9C}" srcId="{7ADCF65C-88F1-48C6-88E3-E29714328BAD}" destId="{92AF7627-09F6-4E19-B685-FC097953A75A}" srcOrd="0" destOrd="0" parTransId="{CCCBF3DF-D150-4E2D-8C72-100A9CEAA57A}" sibTransId="{BA580B70-494C-469D-9FEC-42DCDD4D172A}"/>
    <dgm:cxn modelId="{E574CE57-46B9-4E9C-9A2D-D303273A5A5D}" srcId="{CF57CE69-129E-4C21-93AA-CBB2BB8DB4CB}" destId="{0773BB17-4089-422A-AA24-385065A13872}" srcOrd="1" destOrd="0" parTransId="{547F6799-393B-48BE-84E1-31FF7833724F}" sibTransId="{181E049F-3928-4046-94F4-602855FA4358}"/>
    <dgm:cxn modelId="{73AED282-02DC-4E03-A3DB-972AFF7AFF50}" type="presOf" srcId="{AE64744D-CD4C-4BB7-8365-877847861439}" destId="{9977760F-8030-4B00-8E93-1A043DECEA43}" srcOrd="0" destOrd="2" presId="urn:microsoft.com/office/officeart/2005/8/layout/hList1"/>
    <dgm:cxn modelId="{F0D9C787-2AB5-480B-A9F9-C24FB4236E68}" type="presOf" srcId="{D3DFE4CF-0592-47DF-9B5C-371E9551725F}" destId="{9977760F-8030-4B00-8E93-1A043DECEA43}" srcOrd="0" destOrd="1" presId="urn:microsoft.com/office/officeart/2005/8/layout/hList1"/>
    <dgm:cxn modelId="{D8CCBF8B-41AA-4B9B-8B83-35CF836154E8}" srcId="{740E154F-8F40-47D3-B746-50954D691E8B}" destId="{D3DFE4CF-0592-47DF-9B5C-371E9551725F}" srcOrd="1" destOrd="0" parTransId="{E6478D3C-3388-45F9-8831-3516D08E86D1}" sibTransId="{6BBE25D2-4672-4248-A45B-36838D936BF6}"/>
    <dgm:cxn modelId="{7DAA5BA0-554C-4C47-A660-D3041148BC20}" srcId="{86D81D9D-2B5A-4DBB-8C48-17BDCB1A4759}" destId="{CF57CE69-129E-4C21-93AA-CBB2BB8DB4CB}" srcOrd="0" destOrd="0" parTransId="{6FC7CE55-428E-4038-A1CC-724F3A9DCBC5}" sibTransId="{A1A52D5C-81DC-4107-B055-3CF18539927C}"/>
    <dgm:cxn modelId="{C85E9CA8-55F9-4F98-B931-6E779A017479}" srcId="{7ADCF65C-88F1-48C6-88E3-E29714328BAD}" destId="{71812374-9338-448B-A89F-1DBCCC467862}" srcOrd="1" destOrd="0" parTransId="{E49C8E7D-8240-4283-893D-A9EF1CA3C6C3}" sibTransId="{3C207D84-A897-48AB-89E7-DA51C016EF81}"/>
    <dgm:cxn modelId="{886A3FAB-ED53-455E-9950-47BCD8FDC86D}" type="presOf" srcId="{547EA300-D66D-415B-874D-45C8B12947C4}" destId="{9977760F-8030-4B00-8E93-1A043DECEA43}" srcOrd="0" destOrd="0" presId="urn:microsoft.com/office/officeart/2005/8/layout/hList1"/>
    <dgm:cxn modelId="{B973F6B7-5764-46DA-97A9-214C631E65EC}" srcId="{86D81D9D-2B5A-4DBB-8C48-17BDCB1A4759}" destId="{740E154F-8F40-47D3-B746-50954D691E8B}" srcOrd="2" destOrd="0" parTransId="{B8049137-731D-4259-8A52-5C590F13770B}" sibTransId="{0E96FEC9-26FC-40C6-8524-A716BB998C02}"/>
    <dgm:cxn modelId="{9F2D85C9-5C2B-413E-996E-8091E8784294}" type="presOf" srcId="{83B84792-1926-4715-8A2E-CD66467D9938}" destId="{9977760F-8030-4B00-8E93-1A043DECEA43}" srcOrd="0" destOrd="3" presId="urn:microsoft.com/office/officeart/2005/8/layout/hList1"/>
    <dgm:cxn modelId="{B905A3DE-96ED-4C5F-89F7-8D677AF75949}" type="presOf" srcId="{740E154F-8F40-47D3-B746-50954D691E8B}" destId="{7A7231AC-5130-43D7-9516-5ACB43D0DB07}" srcOrd="0" destOrd="0" presId="urn:microsoft.com/office/officeart/2005/8/layout/hList1"/>
    <dgm:cxn modelId="{68B729DF-7BBC-4267-B01D-E42FCA64885B}" type="presOf" srcId="{CF57CE69-129E-4C21-93AA-CBB2BB8DB4CB}" destId="{28E8ED96-65E7-43B2-B659-5803FD1171FE}" srcOrd="0" destOrd="0" presId="urn:microsoft.com/office/officeart/2005/8/layout/hList1"/>
    <dgm:cxn modelId="{8E5A4CEB-1CAA-44C2-A06E-B94437526173}" type="presOf" srcId="{86D81D9D-2B5A-4DBB-8C48-17BDCB1A4759}" destId="{89EF95CC-DC37-4C67-8F19-55B06F9C4F2A}" srcOrd="0" destOrd="0" presId="urn:microsoft.com/office/officeart/2005/8/layout/hList1"/>
    <dgm:cxn modelId="{964FF164-B5B7-4C9E-B2E2-ADA6377FB0C1}" type="presParOf" srcId="{89EF95CC-DC37-4C67-8F19-55B06F9C4F2A}" destId="{B065709C-B4F8-4CFB-8765-337FF5B6F7A1}" srcOrd="0" destOrd="0" presId="urn:microsoft.com/office/officeart/2005/8/layout/hList1"/>
    <dgm:cxn modelId="{91F2AC5D-D50E-4109-BA02-62D716BA6EA7}" type="presParOf" srcId="{B065709C-B4F8-4CFB-8765-337FF5B6F7A1}" destId="{28E8ED96-65E7-43B2-B659-5803FD1171FE}" srcOrd="0" destOrd="0" presId="urn:microsoft.com/office/officeart/2005/8/layout/hList1"/>
    <dgm:cxn modelId="{F54B9A86-8E57-4AB5-B826-E73DBBB4ABE2}" type="presParOf" srcId="{B065709C-B4F8-4CFB-8765-337FF5B6F7A1}" destId="{B5E03F59-5A6B-45E4-9343-DA54BBE4D22A}" srcOrd="1" destOrd="0" presId="urn:microsoft.com/office/officeart/2005/8/layout/hList1"/>
    <dgm:cxn modelId="{D0676873-D54A-4E84-B59B-B014A0C3C08C}" type="presParOf" srcId="{89EF95CC-DC37-4C67-8F19-55B06F9C4F2A}" destId="{6514CB2B-C114-4A91-A91D-D8927F6CA0C8}" srcOrd="1" destOrd="0" presId="urn:microsoft.com/office/officeart/2005/8/layout/hList1"/>
    <dgm:cxn modelId="{D374EFC5-2FF1-43BE-88C0-FC23C46E3839}" type="presParOf" srcId="{89EF95CC-DC37-4C67-8F19-55B06F9C4F2A}" destId="{4C56FE5F-F9D1-46D5-ABE0-2D3E606C8AD9}" srcOrd="2" destOrd="0" presId="urn:microsoft.com/office/officeart/2005/8/layout/hList1"/>
    <dgm:cxn modelId="{4BC5E549-4B55-46C9-867C-AD896495A35A}" type="presParOf" srcId="{4C56FE5F-F9D1-46D5-ABE0-2D3E606C8AD9}" destId="{B918D2EA-3689-4202-AF4B-D7B1837E6118}" srcOrd="0" destOrd="0" presId="urn:microsoft.com/office/officeart/2005/8/layout/hList1"/>
    <dgm:cxn modelId="{1E332CBA-8AF1-401C-B7BB-834CC674F3B2}" type="presParOf" srcId="{4C56FE5F-F9D1-46D5-ABE0-2D3E606C8AD9}" destId="{686C5CCA-646C-4010-94A6-A64AE4CE1BB1}" srcOrd="1" destOrd="0" presId="urn:microsoft.com/office/officeart/2005/8/layout/hList1"/>
    <dgm:cxn modelId="{3C38F0F5-3D38-437B-BD5D-878B84AB433F}" type="presParOf" srcId="{89EF95CC-DC37-4C67-8F19-55B06F9C4F2A}" destId="{C6D3686C-717A-4520-8583-4552BE51A28C}" srcOrd="3" destOrd="0" presId="urn:microsoft.com/office/officeart/2005/8/layout/hList1"/>
    <dgm:cxn modelId="{4FC8F39C-E705-452E-8296-459AA4C9849A}" type="presParOf" srcId="{89EF95CC-DC37-4C67-8F19-55B06F9C4F2A}" destId="{B85B9EBD-5711-4FA9-9409-8BF2FBBD781B}" srcOrd="4" destOrd="0" presId="urn:microsoft.com/office/officeart/2005/8/layout/hList1"/>
    <dgm:cxn modelId="{65A64775-3C4C-4E6A-BAB0-594EAF1CF582}" type="presParOf" srcId="{B85B9EBD-5711-4FA9-9409-8BF2FBBD781B}" destId="{7A7231AC-5130-43D7-9516-5ACB43D0DB07}" srcOrd="0" destOrd="0" presId="urn:microsoft.com/office/officeart/2005/8/layout/hList1"/>
    <dgm:cxn modelId="{436608A8-3412-45B7-BB7A-B19E78DC23D8}" type="presParOf" srcId="{B85B9EBD-5711-4FA9-9409-8BF2FBBD781B}" destId="{9977760F-8030-4B00-8E93-1A043DECEA4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FBBB9B-9E94-4497-874A-D80F3F45B28D}" type="doc">
      <dgm:prSet loTypeId="urn:microsoft.com/office/officeart/2005/8/layout/hList3" loCatId="list" qsTypeId="urn:microsoft.com/office/officeart/2005/8/quickstyle/3d2" qsCatId="3D" csTypeId="urn:microsoft.com/office/officeart/2005/8/colors/accent1_1" csCatId="accent1" phldr="1"/>
      <dgm:spPr/>
      <dgm:t>
        <a:bodyPr/>
        <a:lstStyle/>
        <a:p>
          <a:endParaRPr lang="en-US"/>
        </a:p>
      </dgm:t>
    </dgm:pt>
    <dgm:pt modelId="{F1C93931-7252-42E4-A47D-71C0B6FB44EC}">
      <dgm:prSet phldrT="[Text]"/>
      <dgm:spPr/>
      <dgm:t>
        <a:bodyPr/>
        <a:lstStyle/>
        <a:p>
          <a:r>
            <a:rPr lang="en-US" altLang="en-US" dirty="0">
              <a:latin typeface="Bell MT" panose="02020503060305020303" pitchFamily="18" charset="0"/>
            </a:rPr>
            <a:t>Routine use of episiotomy?</a:t>
          </a:r>
          <a:endParaRPr lang="en-US" dirty="0">
            <a:latin typeface="Bell MT" panose="02020503060305020303" pitchFamily="18" charset="0"/>
          </a:endParaRPr>
        </a:p>
      </dgm:t>
    </dgm:pt>
    <dgm:pt modelId="{60F43F39-2BFB-4F15-84CD-C4AB75B762FE}" type="parTrans" cxnId="{C284C0E7-9F34-4685-96C9-26B05A1CCCB9}">
      <dgm:prSet/>
      <dgm:spPr/>
      <dgm:t>
        <a:bodyPr/>
        <a:lstStyle/>
        <a:p>
          <a:endParaRPr lang="en-US"/>
        </a:p>
      </dgm:t>
    </dgm:pt>
    <dgm:pt modelId="{BD43ADC7-5BE9-42FD-ACB7-7F4F0E4A15C5}" type="sibTrans" cxnId="{C284C0E7-9F34-4685-96C9-26B05A1CCCB9}">
      <dgm:prSet/>
      <dgm:spPr/>
      <dgm:t>
        <a:bodyPr/>
        <a:lstStyle/>
        <a:p>
          <a:endParaRPr lang="en-US"/>
        </a:p>
      </dgm:t>
    </dgm:pt>
    <dgm:pt modelId="{FF20CCF7-44D6-46C6-8A15-62C8A64B4637}">
      <dgm:prSet phldrT="[Text]"/>
      <dgm:spPr/>
      <dgm:t>
        <a:bodyPr/>
        <a:lstStyle/>
        <a:p>
          <a:r>
            <a:rPr lang="en-US" altLang="en-US" dirty="0">
              <a:latin typeface="Bell MT" panose="02020503060305020303" pitchFamily="18" charset="0"/>
            </a:rPr>
            <a:t>Reduction  trauma to the fetal head</a:t>
          </a:r>
          <a:endParaRPr lang="en-US" dirty="0">
            <a:latin typeface="Bell MT" panose="02020503060305020303" pitchFamily="18" charset="0"/>
          </a:endParaRPr>
        </a:p>
      </dgm:t>
    </dgm:pt>
    <dgm:pt modelId="{CFCBEB66-893B-42FF-B5D0-9A99F01B7BCE}" type="parTrans" cxnId="{D6DF02CA-52DF-4B7A-977C-B024A666CABF}">
      <dgm:prSet/>
      <dgm:spPr/>
      <dgm:t>
        <a:bodyPr/>
        <a:lstStyle/>
        <a:p>
          <a:endParaRPr lang="en-US"/>
        </a:p>
      </dgm:t>
    </dgm:pt>
    <dgm:pt modelId="{1919676B-CCD9-443E-9387-2946EAE639B0}" type="sibTrans" cxnId="{D6DF02CA-52DF-4B7A-977C-B024A666CABF}">
      <dgm:prSet/>
      <dgm:spPr/>
      <dgm:t>
        <a:bodyPr/>
        <a:lstStyle/>
        <a:p>
          <a:endParaRPr lang="en-US"/>
        </a:p>
      </dgm:t>
    </dgm:pt>
    <dgm:pt modelId="{0227F233-0C49-44E0-B344-3B4F6F87692F}">
      <dgm:prSet phldrT="[Text]"/>
      <dgm:spPr/>
      <dgm:t>
        <a:bodyPr/>
        <a:lstStyle/>
        <a:p>
          <a:r>
            <a:rPr lang="en-US" altLang="en-US" dirty="0">
              <a:latin typeface="Bell MT" panose="02020503060305020303" pitchFamily="18" charset="0"/>
            </a:rPr>
            <a:t> Ease  repair and improved wound healing</a:t>
          </a:r>
          <a:endParaRPr lang="en-US" dirty="0">
            <a:latin typeface="Bell MT" panose="02020503060305020303" pitchFamily="18" charset="0"/>
          </a:endParaRPr>
        </a:p>
      </dgm:t>
    </dgm:pt>
    <dgm:pt modelId="{0A1B898F-A3D2-40A7-8E6E-1E915F02AA2B}" type="parTrans" cxnId="{9C64EC87-0B91-45BB-98C8-FB654420ACCD}">
      <dgm:prSet/>
      <dgm:spPr/>
      <dgm:t>
        <a:bodyPr/>
        <a:lstStyle/>
        <a:p>
          <a:endParaRPr lang="en-US"/>
        </a:p>
      </dgm:t>
    </dgm:pt>
    <dgm:pt modelId="{B53CFE2B-726B-4E66-A07E-9B14142B46EA}" type="sibTrans" cxnId="{9C64EC87-0B91-45BB-98C8-FB654420ACCD}">
      <dgm:prSet/>
      <dgm:spPr/>
      <dgm:t>
        <a:bodyPr/>
        <a:lstStyle/>
        <a:p>
          <a:endParaRPr lang="en-US"/>
        </a:p>
      </dgm:t>
    </dgm:pt>
    <dgm:pt modelId="{A1C0AA9F-7E04-43FD-9FF4-9A57A9F7566E}">
      <dgm:prSet phldrT="[Text]"/>
      <dgm:spPr/>
      <dgm:t>
        <a:bodyPr/>
        <a:lstStyle/>
        <a:p>
          <a:r>
            <a:rPr lang="en-US" altLang="en-US" dirty="0">
              <a:latin typeface="Bell MT" panose="02020503060305020303" pitchFamily="18" charset="0"/>
            </a:rPr>
            <a:t>Prevention of shoulder dystocia </a:t>
          </a:r>
          <a:endParaRPr lang="en-US" dirty="0">
            <a:latin typeface="Bell MT" panose="02020503060305020303" pitchFamily="18" charset="0"/>
          </a:endParaRPr>
        </a:p>
      </dgm:t>
    </dgm:pt>
    <dgm:pt modelId="{5437D245-F118-4E2A-9D4F-127FD20E26C4}" type="parTrans" cxnId="{D199A955-E20B-4174-A737-BAA7D6DDA827}">
      <dgm:prSet/>
      <dgm:spPr/>
      <dgm:t>
        <a:bodyPr/>
        <a:lstStyle/>
        <a:p>
          <a:endParaRPr lang="en-US"/>
        </a:p>
      </dgm:t>
    </dgm:pt>
    <dgm:pt modelId="{8BA05433-C6EA-4DFF-A9C2-1FE089C45C53}" type="sibTrans" cxnId="{D199A955-E20B-4174-A737-BAA7D6DDA827}">
      <dgm:prSet/>
      <dgm:spPr/>
      <dgm:t>
        <a:bodyPr/>
        <a:lstStyle/>
        <a:p>
          <a:endParaRPr lang="en-US"/>
        </a:p>
      </dgm:t>
    </dgm:pt>
    <dgm:pt modelId="{97C7F6E0-9B38-41A7-8999-8984F2682D47}">
      <dgm:prSet phldrT="[Text]"/>
      <dgm:spPr/>
      <dgm:t>
        <a:bodyPr/>
        <a:lstStyle/>
        <a:p>
          <a:r>
            <a:rPr lang="en-US" altLang="en-US" dirty="0">
              <a:latin typeface="Bell MT" panose="02020503060305020303" pitchFamily="18" charset="0"/>
            </a:rPr>
            <a:t>Prevention of anal sphincter laceration </a:t>
          </a:r>
          <a:endParaRPr lang="en-US" dirty="0">
            <a:latin typeface="Bell MT" panose="02020503060305020303" pitchFamily="18" charset="0"/>
          </a:endParaRPr>
        </a:p>
      </dgm:t>
    </dgm:pt>
    <dgm:pt modelId="{F86696F5-E8F9-474D-B9FC-45DD7930F795}" type="parTrans" cxnId="{6C22E49B-5789-460A-9984-2C1C3505B469}">
      <dgm:prSet/>
      <dgm:spPr/>
      <dgm:t>
        <a:bodyPr/>
        <a:lstStyle/>
        <a:p>
          <a:endParaRPr lang="en-US"/>
        </a:p>
      </dgm:t>
    </dgm:pt>
    <dgm:pt modelId="{AA787C8F-56FB-4A5A-BE01-A7E6F4FCE970}" type="sibTrans" cxnId="{6C22E49B-5789-460A-9984-2C1C3505B469}">
      <dgm:prSet/>
      <dgm:spPr/>
      <dgm:t>
        <a:bodyPr/>
        <a:lstStyle/>
        <a:p>
          <a:endParaRPr lang="en-US"/>
        </a:p>
      </dgm:t>
    </dgm:pt>
    <dgm:pt modelId="{BCE5CB11-381D-411C-B45B-E9AA6BF70F42}">
      <dgm:prSet phldrT="[Text]"/>
      <dgm:spPr/>
      <dgm:t>
        <a:bodyPr/>
        <a:lstStyle/>
        <a:p>
          <a:r>
            <a:rPr lang="en-US" altLang="en-US" dirty="0">
              <a:latin typeface="Bell MT" panose="02020503060305020303" pitchFamily="18" charset="0"/>
            </a:rPr>
            <a:t> Muscular fascial support of the pelvic floor </a:t>
          </a:r>
          <a:endParaRPr lang="en-US" dirty="0">
            <a:latin typeface="Bell MT" panose="02020503060305020303" pitchFamily="18" charset="0"/>
          </a:endParaRPr>
        </a:p>
      </dgm:t>
    </dgm:pt>
    <dgm:pt modelId="{90D6FC29-0DD6-45D0-A24D-DB3AFD8882AD}" type="parTrans" cxnId="{F0AA9C76-397D-497F-96A3-3599C252846A}">
      <dgm:prSet/>
      <dgm:spPr/>
      <dgm:t>
        <a:bodyPr/>
        <a:lstStyle/>
        <a:p>
          <a:endParaRPr lang="en-US"/>
        </a:p>
      </dgm:t>
    </dgm:pt>
    <dgm:pt modelId="{3D695B7D-F4A5-4696-B4B4-7FC936B20696}" type="sibTrans" cxnId="{F0AA9C76-397D-497F-96A3-3599C252846A}">
      <dgm:prSet/>
      <dgm:spPr/>
      <dgm:t>
        <a:bodyPr/>
        <a:lstStyle/>
        <a:p>
          <a:endParaRPr lang="en-US"/>
        </a:p>
      </dgm:t>
    </dgm:pt>
    <dgm:pt modelId="{3A9AF0CE-7956-450A-8B6E-23447BACF61F}" type="pres">
      <dgm:prSet presAssocID="{2EFBBB9B-9E94-4497-874A-D80F3F45B28D}" presName="composite" presStyleCnt="0">
        <dgm:presLayoutVars>
          <dgm:chMax val="1"/>
          <dgm:dir/>
          <dgm:resizeHandles val="exact"/>
        </dgm:presLayoutVars>
      </dgm:prSet>
      <dgm:spPr/>
    </dgm:pt>
    <dgm:pt modelId="{7E190A55-97B4-4BCC-8DFD-E268C389DD29}" type="pres">
      <dgm:prSet presAssocID="{F1C93931-7252-42E4-A47D-71C0B6FB44EC}" presName="roof" presStyleLbl="dkBgShp" presStyleIdx="0" presStyleCnt="2" custLinFactNeighborX="0" custLinFactNeighborY="-181"/>
      <dgm:spPr/>
    </dgm:pt>
    <dgm:pt modelId="{59027266-A3AE-43DA-8713-79AD0283B4FF}" type="pres">
      <dgm:prSet presAssocID="{F1C93931-7252-42E4-A47D-71C0B6FB44EC}" presName="pillars" presStyleCnt="0"/>
      <dgm:spPr/>
    </dgm:pt>
    <dgm:pt modelId="{9ACDC1C9-BCA1-4604-9E66-7760D649D252}" type="pres">
      <dgm:prSet presAssocID="{F1C93931-7252-42E4-A47D-71C0B6FB44EC}" presName="pillar1" presStyleLbl="node1" presStyleIdx="0" presStyleCnt="5">
        <dgm:presLayoutVars>
          <dgm:bulletEnabled val="1"/>
        </dgm:presLayoutVars>
      </dgm:prSet>
      <dgm:spPr/>
    </dgm:pt>
    <dgm:pt modelId="{E83C343F-ACAB-4F19-BC87-B7A64A222BE2}" type="pres">
      <dgm:prSet presAssocID="{0227F233-0C49-44E0-B344-3B4F6F87692F}" presName="pillarX" presStyleLbl="node1" presStyleIdx="1" presStyleCnt="5">
        <dgm:presLayoutVars>
          <dgm:bulletEnabled val="1"/>
        </dgm:presLayoutVars>
      </dgm:prSet>
      <dgm:spPr/>
    </dgm:pt>
    <dgm:pt modelId="{C484009E-5CBD-4FA0-9AEE-BAF07C4460D8}" type="pres">
      <dgm:prSet presAssocID="{A1C0AA9F-7E04-43FD-9FF4-9A57A9F7566E}" presName="pillarX" presStyleLbl="node1" presStyleIdx="2" presStyleCnt="5">
        <dgm:presLayoutVars>
          <dgm:bulletEnabled val="1"/>
        </dgm:presLayoutVars>
      </dgm:prSet>
      <dgm:spPr/>
    </dgm:pt>
    <dgm:pt modelId="{9CCA7478-F95B-48E2-8E16-DF326E1B3CC9}" type="pres">
      <dgm:prSet presAssocID="{97C7F6E0-9B38-41A7-8999-8984F2682D47}" presName="pillarX" presStyleLbl="node1" presStyleIdx="3" presStyleCnt="5">
        <dgm:presLayoutVars>
          <dgm:bulletEnabled val="1"/>
        </dgm:presLayoutVars>
      </dgm:prSet>
      <dgm:spPr/>
    </dgm:pt>
    <dgm:pt modelId="{B64BD07E-B3CF-4309-B299-CC67362CD51B}" type="pres">
      <dgm:prSet presAssocID="{BCE5CB11-381D-411C-B45B-E9AA6BF70F42}" presName="pillarX" presStyleLbl="node1" presStyleIdx="4" presStyleCnt="5">
        <dgm:presLayoutVars>
          <dgm:bulletEnabled val="1"/>
        </dgm:presLayoutVars>
      </dgm:prSet>
      <dgm:spPr/>
    </dgm:pt>
    <dgm:pt modelId="{D93BFDC8-228A-4E44-8E24-1E315FBAC065}" type="pres">
      <dgm:prSet presAssocID="{F1C93931-7252-42E4-A47D-71C0B6FB44EC}" presName="base" presStyleLbl="dkBgShp" presStyleIdx="1" presStyleCnt="2"/>
      <dgm:spPr/>
    </dgm:pt>
  </dgm:ptLst>
  <dgm:cxnLst>
    <dgm:cxn modelId="{618FB330-4836-4476-85C5-E040D72A0DDB}" type="presOf" srcId="{97C7F6E0-9B38-41A7-8999-8984F2682D47}" destId="{9CCA7478-F95B-48E2-8E16-DF326E1B3CC9}" srcOrd="0" destOrd="0" presId="urn:microsoft.com/office/officeart/2005/8/layout/hList3"/>
    <dgm:cxn modelId="{62B45B5B-00AC-4696-B944-6C68A3D06973}" type="presOf" srcId="{FF20CCF7-44D6-46C6-8A15-62C8A64B4637}" destId="{9ACDC1C9-BCA1-4604-9E66-7760D649D252}" srcOrd="0" destOrd="0" presId="urn:microsoft.com/office/officeart/2005/8/layout/hList3"/>
    <dgm:cxn modelId="{B572DF4E-FB4F-44DC-AB97-88F2377A0F6C}" type="presOf" srcId="{F1C93931-7252-42E4-A47D-71C0B6FB44EC}" destId="{7E190A55-97B4-4BCC-8DFD-E268C389DD29}" srcOrd="0" destOrd="0" presId="urn:microsoft.com/office/officeart/2005/8/layout/hList3"/>
    <dgm:cxn modelId="{4E044D73-92A7-4E55-BDF9-9C493E6509EA}" type="presOf" srcId="{2EFBBB9B-9E94-4497-874A-D80F3F45B28D}" destId="{3A9AF0CE-7956-450A-8B6E-23447BACF61F}" srcOrd="0" destOrd="0" presId="urn:microsoft.com/office/officeart/2005/8/layout/hList3"/>
    <dgm:cxn modelId="{D199A955-E20B-4174-A737-BAA7D6DDA827}" srcId="{F1C93931-7252-42E4-A47D-71C0B6FB44EC}" destId="{A1C0AA9F-7E04-43FD-9FF4-9A57A9F7566E}" srcOrd="2" destOrd="0" parTransId="{5437D245-F118-4E2A-9D4F-127FD20E26C4}" sibTransId="{8BA05433-C6EA-4DFF-A9C2-1FE089C45C53}"/>
    <dgm:cxn modelId="{F0AA9C76-397D-497F-96A3-3599C252846A}" srcId="{F1C93931-7252-42E4-A47D-71C0B6FB44EC}" destId="{BCE5CB11-381D-411C-B45B-E9AA6BF70F42}" srcOrd="4" destOrd="0" parTransId="{90D6FC29-0DD6-45D0-A24D-DB3AFD8882AD}" sibTransId="{3D695B7D-F4A5-4696-B4B4-7FC936B20696}"/>
    <dgm:cxn modelId="{F8063877-05C6-49FF-A607-9D5559F4B69A}" type="presOf" srcId="{0227F233-0C49-44E0-B344-3B4F6F87692F}" destId="{E83C343F-ACAB-4F19-BC87-B7A64A222BE2}" srcOrd="0" destOrd="0" presId="urn:microsoft.com/office/officeart/2005/8/layout/hList3"/>
    <dgm:cxn modelId="{9C64EC87-0B91-45BB-98C8-FB654420ACCD}" srcId="{F1C93931-7252-42E4-A47D-71C0B6FB44EC}" destId="{0227F233-0C49-44E0-B344-3B4F6F87692F}" srcOrd="1" destOrd="0" parTransId="{0A1B898F-A3D2-40A7-8E6E-1E915F02AA2B}" sibTransId="{B53CFE2B-726B-4E66-A07E-9B14142B46EA}"/>
    <dgm:cxn modelId="{6C22E49B-5789-460A-9984-2C1C3505B469}" srcId="{F1C93931-7252-42E4-A47D-71C0B6FB44EC}" destId="{97C7F6E0-9B38-41A7-8999-8984F2682D47}" srcOrd="3" destOrd="0" parTransId="{F86696F5-E8F9-474D-B9FC-45DD7930F795}" sibTransId="{AA787C8F-56FB-4A5A-BE01-A7E6F4FCE970}"/>
    <dgm:cxn modelId="{06748AAE-DABA-4FE1-A198-A045C6CDCE8F}" type="presOf" srcId="{BCE5CB11-381D-411C-B45B-E9AA6BF70F42}" destId="{B64BD07E-B3CF-4309-B299-CC67362CD51B}" srcOrd="0" destOrd="0" presId="urn:microsoft.com/office/officeart/2005/8/layout/hList3"/>
    <dgm:cxn modelId="{D6DF02CA-52DF-4B7A-977C-B024A666CABF}" srcId="{F1C93931-7252-42E4-A47D-71C0B6FB44EC}" destId="{FF20CCF7-44D6-46C6-8A15-62C8A64B4637}" srcOrd="0" destOrd="0" parTransId="{CFCBEB66-893B-42FF-B5D0-9A99F01B7BCE}" sibTransId="{1919676B-CCD9-443E-9387-2946EAE639B0}"/>
    <dgm:cxn modelId="{BB1929D5-1B36-40CB-B8CE-62A301C9E7D9}" type="presOf" srcId="{A1C0AA9F-7E04-43FD-9FF4-9A57A9F7566E}" destId="{C484009E-5CBD-4FA0-9AEE-BAF07C4460D8}" srcOrd="0" destOrd="0" presId="urn:microsoft.com/office/officeart/2005/8/layout/hList3"/>
    <dgm:cxn modelId="{C284C0E7-9F34-4685-96C9-26B05A1CCCB9}" srcId="{2EFBBB9B-9E94-4497-874A-D80F3F45B28D}" destId="{F1C93931-7252-42E4-A47D-71C0B6FB44EC}" srcOrd="0" destOrd="0" parTransId="{60F43F39-2BFB-4F15-84CD-C4AB75B762FE}" sibTransId="{BD43ADC7-5BE9-42FD-ACB7-7F4F0E4A15C5}"/>
    <dgm:cxn modelId="{F90D1952-6BA1-4A6E-B0DC-C6AB3BB7B8EC}" type="presParOf" srcId="{3A9AF0CE-7956-450A-8B6E-23447BACF61F}" destId="{7E190A55-97B4-4BCC-8DFD-E268C389DD29}" srcOrd="0" destOrd="0" presId="urn:microsoft.com/office/officeart/2005/8/layout/hList3"/>
    <dgm:cxn modelId="{8AE9C6EA-F695-4D64-86DD-175C6187022E}" type="presParOf" srcId="{3A9AF0CE-7956-450A-8B6E-23447BACF61F}" destId="{59027266-A3AE-43DA-8713-79AD0283B4FF}" srcOrd="1" destOrd="0" presId="urn:microsoft.com/office/officeart/2005/8/layout/hList3"/>
    <dgm:cxn modelId="{0D9C5B59-613B-4D11-9D7E-7C88BA9B9C68}" type="presParOf" srcId="{59027266-A3AE-43DA-8713-79AD0283B4FF}" destId="{9ACDC1C9-BCA1-4604-9E66-7760D649D252}" srcOrd="0" destOrd="0" presId="urn:microsoft.com/office/officeart/2005/8/layout/hList3"/>
    <dgm:cxn modelId="{87FB18B2-A12D-4C44-98A7-AE2A9E32CC92}" type="presParOf" srcId="{59027266-A3AE-43DA-8713-79AD0283B4FF}" destId="{E83C343F-ACAB-4F19-BC87-B7A64A222BE2}" srcOrd="1" destOrd="0" presId="urn:microsoft.com/office/officeart/2005/8/layout/hList3"/>
    <dgm:cxn modelId="{A78647E0-353B-47C0-BD2D-05C7B2D0BB45}" type="presParOf" srcId="{59027266-A3AE-43DA-8713-79AD0283B4FF}" destId="{C484009E-5CBD-4FA0-9AEE-BAF07C4460D8}" srcOrd="2" destOrd="0" presId="urn:microsoft.com/office/officeart/2005/8/layout/hList3"/>
    <dgm:cxn modelId="{E69C6002-372D-4F2A-B71C-01A1FF95A096}" type="presParOf" srcId="{59027266-A3AE-43DA-8713-79AD0283B4FF}" destId="{9CCA7478-F95B-48E2-8E16-DF326E1B3CC9}" srcOrd="3" destOrd="0" presId="urn:microsoft.com/office/officeart/2005/8/layout/hList3"/>
    <dgm:cxn modelId="{642622B8-85E2-4859-89BC-14508C869B18}" type="presParOf" srcId="{59027266-A3AE-43DA-8713-79AD0283B4FF}" destId="{B64BD07E-B3CF-4309-B299-CC67362CD51B}" srcOrd="4" destOrd="0" presId="urn:microsoft.com/office/officeart/2005/8/layout/hList3"/>
    <dgm:cxn modelId="{CA82E0B3-2B50-41A3-9CEC-8DAD1715A187}" type="presParOf" srcId="{3A9AF0CE-7956-450A-8B6E-23447BACF61F}" destId="{D93BFDC8-228A-4E44-8E24-1E315FBAC065}"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A566BD-9BB8-4AF0-B465-9DFD692A7002}"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FA93133B-C8A6-426F-89EF-57948E060D52}">
      <dgm:prSet custT="1"/>
      <dgm:spPr/>
      <dgm:t>
        <a:bodyPr/>
        <a:lstStyle/>
        <a:p>
          <a:r>
            <a:rPr lang="en-US" sz="2000" b="1" i="1" dirty="0"/>
            <a:t>Extension of the incision</a:t>
          </a:r>
        </a:p>
      </dgm:t>
    </dgm:pt>
    <dgm:pt modelId="{681BE55E-C77B-452C-A19C-84BD73295836}" type="parTrans" cxnId="{66E84E44-E26B-405B-BF1B-D8B70F35FDFD}">
      <dgm:prSet/>
      <dgm:spPr/>
      <dgm:t>
        <a:bodyPr/>
        <a:lstStyle/>
        <a:p>
          <a:endParaRPr lang="en-US"/>
        </a:p>
      </dgm:t>
    </dgm:pt>
    <dgm:pt modelId="{6DC26430-0D64-4D59-BF2D-0ABB1636B0D2}" type="sibTrans" cxnId="{66E84E44-E26B-405B-BF1B-D8B70F35FDFD}">
      <dgm:prSet/>
      <dgm:spPr/>
      <dgm:t>
        <a:bodyPr/>
        <a:lstStyle/>
        <a:p>
          <a:endParaRPr lang="en-US"/>
        </a:p>
      </dgm:t>
    </dgm:pt>
    <dgm:pt modelId="{B3AECF5F-032B-472C-BE5E-7698F1646EA5}">
      <dgm:prSet/>
      <dgm:spPr/>
      <dgm:t>
        <a:bodyPr/>
        <a:lstStyle/>
        <a:p>
          <a:r>
            <a:rPr lang="en-US" b="1" i="1" dirty="0">
              <a:solidFill>
                <a:srgbClr val="0070C0"/>
              </a:solidFill>
            </a:rPr>
            <a:t>Risk of unsatisfactory anatomic results</a:t>
          </a:r>
        </a:p>
      </dgm:t>
    </dgm:pt>
    <dgm:pt modelId="{D5FCBC22-7D0A-45F1-85AD-5025D6CF4A26}" type="parTrans" cxnId="{4149608F-52AD-4100-8432-CB3D8ED7366D}">
      <dgm:prSet/>
      <dgm:spPr/>
      <dgm:t>
        <a:bodyPr/>
        <a:lstStyle/>
        <a:p>
          <a:endParaRPr lang="en-US"/>
        </a:p>
      </dgm:t>
    </dgm:pt>
    <dgm:pt modelId="{9A48A36F-EB96-47AD-B149-4D9BB98A6B48}" type="sibTrans" cxnId="{4149608F-52AD-4100-8432-CB3D8ED7366D}">
      <dgm:prSet/>
      <dgm:spPr/>
      <dgm:t>
        <a:bodyPr/>
        <a:lstStyle/>
        <a:p>
          <a:endParaRPr lang="en-US"/>
        </a:p>
      </dgm:t>
    </dgm:pt>
    <dgm:pt modelId="{2BBCF9F9-125E-4A73-B1B0-EE88E58DD94E}">
      <dgm:prSet/>
      <dgm:spPr/>
      <dgm:t>
        <a:bodyPr/>
        <a:lstStyle/>
        <a:p>
          <a:r>
            <a:rPr lang="en-US" b="1" i="1" dirty="0">
              <a:solidFill>
                <a:srgbClr val="FF0000"/>
              </a:solidFill>
            </a:rPr>
            <a:t>Increased blood loss</a:t>
          </a:r>
        </a:p>
      </dgm:t>
    </dgm:pt>
    <dgm:pt modelId="{388899A4-7AB3-4C77-B2C0-41C466D3FD38}" type="parTrans" cxnId="{548D308E-0768-4EC9-870E-67A9BF91AF87}">
      <dgm:prSet/>
      <dgm:spPr/>
      <dgm:t>
        <a:bodyPr/>
        <a:lstStyle/>
        <a:p>
          <a:endParaRPr lang="en-US"/>
        </a:p>
      </dgm:t>
    </dgm:pt>
    <dgm:pt modelId="{4E645B1E-1213-44FB-9219-A36C2CAA8836}" type="sibTrans" cxnId="{548D308E-0768-4EC9-870E-67A9BF91AF87}">
      <dgm:prSet/>
      <dgm:spPr/>
      <dgm:t>
        <a:bodyPr/>
        <a:lstStyle/>
        <a:p>
          <a:endParaRPr lang="en-US"/>
        </a:p>
      </dgm:t>
    </dgm:pt>
    <dgm:pt modelId="{B78DD0DE-2AA2-44AE-AB81-9686E5E109A8}">
      <dgm:prSet/>
      <dgm:spPr/>
      <dgm:t>
        <a:bodyPr/>
        <a:lstStyle/>
        <a:p>
          <a:r>
            <a:rPr lang="en-US" b="1" i="1" dirty="0">
              <a:solidFill>
                <a:srgbClr val="FFFF00"/>
              </a:solidFill>
            </a:rPr>
            <a:t>Higher rates of infection and dehiscence</a:t>
          </a:r>
        </a:p>
      </dgm:t>
    </dgm:pt>
    <dgm:pt modelId="{95E2FD9C-12EB-4C06-BC55-E2A567CEFA35}" type="parTrans" cxnId="{BC91B6A6-3D7B-41BD-9756-9241344D0438}">
      <dgm:prSet/>
      <dgm:spPr/>
      <dgm:t>
        <a:bodyPr/>
        <a:lstStyle/>
        <a:p>
          <a:endParaRPr lang="en-US"/>
        </a:p>
      </dgm:t>
    </dgm:pt>
    <dgm:pt modelId="{43243133-8B84-4137-88A4-DE7AA07C72AF}" type="sibTrans" cxnId="{BC91B6A6-3D7B-41BD-9756-9241344D0438}">
      <dgm:prSet/>
      <dgm:spPr/>
      <dgm:t>
        <a:bodyPr/>
        <a:lstStyle/>
        <a:p>
          <a:endParaRPr lang="en-US"/>
        </a:p>
      </dgm:t>
    </dgm:pt>
    <dgm:pt modelId="{5CB47D36-23A4-422E-9F46-18FD02F0D7BF}">
      <dgm:prSet/>
      <dgm:spPr/>
      <dgm:t>
        <a:bodyPr/>
        <a:lstStyle/>
        <a:p>
          <a:r>
            <a:rPr lang="en-US" b="1" i="1" dirty="0">
              <a:solidFill>
                <a:srgbClr val="FFC000"/>
              </a:solidFill>
            </a:rPr>
            <a:t>Increased risk of severe perineal laceration in subsequent deliveries</a:t>
          </a:r>
        </a:p>
      </dgm:t>
    </dgm:pt>
    <dgm:pt modelId="{880CADA4-B1BD-4730-BD57-1DA036B3F237}" type="parTrans" cxnId="{B31F95C2-4E4B-4147-B37A-2345B92720BF}">
      <dgm:prSet/>
      <dgm:spPr/>
      <dgm:t>
        <a:bodyPr/>
        <a:lstStyle/>
        <a:p>
          <a:endParaRPr lang="en-US"/>
        </a:p>
      </dgm:t>
    </dgm:pt>
    <dgm:pt modelId="{07ABB723-6210-4F5C-BA82-6128CBF10832}" type="sibTrans" cxnId="{B31F95C2-4E4B-4147-B37A-2345B92720BF}">
      <dgm:prSet/>
      <dgm:spPr/>
      <dgm:t>
        <a:bodyPr/>
        <a:lstStyle/>
        <a:p>
          <a:endParaRPr lang="en-US"/>
        </a:p>
      </dgm:t>
    </dgm:pt>
    <dgm:pt modelId="{9FE48DB6-80A4-473F-9515-1D051385AE39}" type="pres">
      <dgm:prSet presAssocID="{13A566BD-9BB8-4AF0-B465-9DFD692A7002}" presName="cycle" presStyleCnt="0">
        <dgm:presLayoutVars>
          <dgm:dir/>
          <dgm:resizeHandles val="exact"/>
        </dgm:presLayoutVars>
      </dgm:prSet>
      <dgm:spPr/>
    </dgm:pt>
    <dgm:pt modelId="{B71DFD7D-C31A-453D-9C60-318FC671281F}" type="pres">
      <dgm:prSet presAssocID="{FA93133B-C8A6-426F-89EF-57948E060D52}" presName="node" presStyleLbl="node1" presStyleIdx="0" presStyleCnt="5" custScaleX="156942">
        <dgm:presLayoutVars>
          <dgm:bulletEnabled val="1"/>
        </dgm:presLayoutVars>
      </dgm:prSet>
      <dgm:spPr/>
    </dgm:pt>
    <dgm:pt modelId="{DFD4C04A-1D68-4D79-948F-2EF249281B24}" type="pres">
      <dgm:prSet presAssocID="{FA93133B-C8A6-426F-89EF-57948E060D52}" presName="spNode" presStyleCnt="0"/>
      <dgm:spPr/>
    </dgm:pt>
    <dgm:pt modelId="{471E8549-9176-4E1A-979F-70C3B7EBE422}" type="pres">
      <dgm:prSet presAssocID="{6DC26430-0D64-4D59-BF2D-0ABB1636B0D2}" presName="sibTrans" presStyleLbl="sibTrans1D1" presStyleIdx="0" presStyleCnt="5"/>
      <dgm:spPr/>
    </dgm:pt>
    <dgm:pt modelId="{76A49414-1A64-436D-82BB-69F5F89F0B8C}" type="pres">
      <dgm:prSet presAssocID="{5CB47D36-23A4-422E-9F46-18FD02F0D7BF}" presName="node" presStyleLbl="node1" presStyleIdx="1" presStyleCnt="5" custScaleX="165667">
        <dgm:presLayoutVars>
          <dgm:bulletEnabled val="1"/>
        </dgm:presLayoutVars>
      </dgm:prSet>
      <dgm:spPr/>
    </dgm:pt>
    <dgm:pt modelId="{6E9BA2DE-F1D7-463A-BCD7-608DB47D2EA1}" type="pres">
      <dgm:prSet presAssocID="{5CB47D36-23A4-422E-9F46-18FD02F0D7BF}" presName="spNode" presStyleCnt="0"/>
      <dgm:spPr/>
    </dgm:pt>
    <dgm:pt modelId="{F14ADC35-955F-484F-97BB-7876FAE5A06C}" type="pres">
      <dgm:prSet presAssocID="{07ABB723-6210-4F5C-BA82-6128CBF10832}" presName="sibTrans" presStyleLbl="sibTrans1D1" presStyleIdx="1" presStyleCnt="5"/>
      <dgm:spPr/>
    </dgm:pt>
    <dgm:pt modelId="{B9B1B910-AE24-4E47-B450-7FFFD4F05C90}" type="pres">
      <dgm:prSet presAssocID="{B78DD0DE-2AA2-44AE-AB81-9686E5E109A8}" presName="node" presStyleLbl="node1" presStyleIdx="2" presStyleCnt="5" custScaleX="141632">
        <dgm:presLayoutVars>
          <dgm:bulletEnabled val="1"/>
        </dgm:presLayoutVars>
      </dgm:prSet>
      <dgm:spPr/>
    </dgm:pt>
    <dgm:pt modelId="{562BF052-26A1-4EF6-AD6C-57E5F701A3DC}" type="pres">
      <dgm:prSet presAssocID="{B78DD0DE-2AA2-44AE-AB81-9686E5E109A8}" presName="spNode" presStyleCnt="0"/>
      <dgm:spPr/>
    </dgm:pt>
    <dgm:pt modelId="{902D0FA4-79C2-43A0-8C83-234F16ADFEDA}" type="pres">
      <dgm:prSet presAssocID="{43243133-8B84-4137-88A4-DE7AA07C72AF}" presName="sibTrans" presStyleLbl="sibTrans1D1" presStyleIdx="2" presStyleCnt="5"/>
      <dgm:spPr/>
    </dgm:pt>
    <dgm:pt modelId="{08AF1841-30A4-4755-B8E1-A8691380E147}" type="pres">
      <dgm:prSet presAssocID="{2BBCF9F9-125E-4A73-B1B0-EE88E58DD94E}" presName="node" presStyleLbl="node1" presStyleIdx="3" presStyleCnt="5" custScaleX="145185">
        <dgm:presLayoutVars>
          <dgm:bulletEnabled val="1"/>
        </dgm:presLayoutVars>
      </dgm:prSet>
      <dgm:spPr/>
    </dgm:pt>
    <dgm:pt modelId="{739828D3-FC62-4831-8F8C-20B208CA4E83}" type="pres">
      <dgm:prSet presAssocID="{2BBCF9F9-125E-4A73-B1B0-EE88E58DD94E}" presName="spNode" presStyleCnt="0"/>
      <dgm:spPr/>
    </dgm:pt>
    <dgm:pt modelId="{07C1555C-6034-481F-B556-DC88D9830D0C}" type="pres">
      <dgm:prSet presAssocID="{4E645B1E-1213-44FB-9219-A36C2CAA8836}" presName="sibTrans" presStyleLbl="sibTrans1D1" presStyleIdx="3" presStyleCnt="5"/>
      <dgm:spPr/>
    </dgm:pt>
    <dgm:pt modelId="{EC45D7D2-DF67-4432-BBA3-D7DB81C4FD68}" type="pres">
      <dgm:prSet presAssocID="{B3AECF5F-032B-472C-BE5E-7698F1646EA5}" presName="node" presStyleLbl="node1" presStyleIdx="4" presStyleCnt="5" custScaleX="152061" custRadScaleRad="101674" custRadScaleInc="6614">
        <dgm:presLayoutVars>
          <dgm:bulletEnabled val="1"/>
        </dgm:presLayoutVars>
      </dgm:prSet>
      <dgm:spPr/>
    </dgm:pt>
    <dgm:pt modelId="{5397F55A-8266-4FE7-8D75-3AD483E11C2A}" type="pres">
      <dgm:prSet presAssocID="{B3AECF5F-032B-472C-BE5E-7698F1646EA5}" presName="spNode" presStyleCnt="0"/>
      <dgm:spPr/>
    </dgm:pt>
    <dgm:pt modelId="{C2E3EAE4-64C8-44D7-99EE-2D119040ABCD}" type="pres">
      <dgm:prSet presAssocID="{9A48A36F-EB96-47AD-B149-4D9BB98A6B48}" presName="sibTrans" presStyleLbl="sibTrans1D1" presStyleIdx="4" presStyleCnt="5"/>
      <dgm:spPr/>
    </dgm:pt>
  </dgm:ptLst>
  <dgm:cxnLst>
    <dgm:cxn modelId="{0E5F6C0C-07E7-4D56-9888-A26BD67BA6F5}" type="presOf" srcId="{FA93133B-C8A6-426F-89EF-57948E060D52}" destId="{B71DFD7D-C31A-453D-9C60-318FC671281F}" srcOrd="0" destOrd="0" presId="urn:microsoft.com/office/officeart/2005/8/layout/cycle6"/>
    <dgm:cxn modelId="{6B51D55C-FD4C-45DE-ACD6-E181050B8ED6}" type="presOf" srcId="{9A48A36F-EB96-47AD-B149-4D9BB98A6B48}" destId="{C2E3EAE4-64C8-44D7-99EE-2D119040ABCD}" srcOrd="0" destOrd="0" presId="urn:microsoft.com/office/officeart/2005/8/layout/cycle6"/>
    <dgm:cxn modelId="{A2716363-F2D3-43AF-B27F-5B6C0897CC3A}" type="presOf" srcId="{B78DD0DE-2AA2-44AE-AB81-9686E5E109A8}" destId="{B9B1B910-AE24-4E47-B450-7FFFD4F05C90}" srcOrd="0" destOrd="0" presId="urn:microsoft.com/office/officeart/2005/8/layout/cycle6"/>
    <dgm:cxn modelId="{66E84E44-E26B-405B-BF1B-D8B70F35FDFD}" srcId="{13A566BD-9BB8-4AF0-B465-9DFD692A7002}" destId="{FA93133B-C8A6-426F-89EF-57948E060D52}" srcOrd="0" destOrd="0" parTransId="{681BE55E-C77B-452C-A19C-84BD73295836}" sibTransId="{6DC26430-0D64-4D59-BF2D-0ABB1636B0D2}"/>
    <dgm:cxn modelId="{2FC1BC4E-D853-4961-8C9F-0CB9D22111DE}" type="presOf" srcId="{13A566BD-9BB8-4AF0-B465-9DFD692A7002}" destId="{9FE48DB6-80A4-473F-9515-1D051385AE39}" srcOrd="0" destOrd="0" presId="urn:microsoft.com/office/officeart/2005/8/layout/cycle6"/>
    <dgm:cxn modelId="{325D267D-FBCE-4C13-A99C-3FF7F8A552BF}" type="presOf" srcId="{07ABB723-6210-4F5C-BA82-6128CBF10832}" destId="{F14ADC35-955F-484F-97BB-7876FAE5A06C}" srcOrd="0" destOrd="0" presId="urn:microsoft.com/office/officeart/2005/8/layout/cycle6"/>
    <dgm:cxn modelId="{548D308E-0768-4EC9-870E-67A9BF91AF87}" srcId="{13A566BD-9BB8-4AF0-B465-9DFD692A7002}" destId="{2BBCF9F9-125E-4A73-B1B0-EE88E58DD94E}" srcOrd="3" destOrd="0" parTransId="{388899A4-7AB3-4C77-B2C0-41C466D3FD38}" sibTransId="{4E645B1E-1213-44FB-9219-A36C2CAA8836}"/>
    <dgm:cxn modelId="{4149608F-52AD-4100-8432-CB3D8ED7366D}" srcId="{13A566BD-9BB8-4AF0-B465-9DFD692A7002}" destId="{B3AECF5F-032B-472C-BE5E-7698F1646EA5}" srcOrd="4" destOrd="0" parTransId="{D5FCBC22-7D0A-45F1-85AD-5025D6CF4A26}" sibTransId="{9A48A36F-EB96-47AD-B149-4D9BB98A6B48}"/>
    <dgm:cxn modelId="{7EB0309A-6587-4794-9834-64626239DF7E}" type="presOf" srcId="{5CB47D36-23A4-422E-9F46-18FD02F0D7BF}" destId="{76A49414-1A64-436D-82BB-69F5F89F0B8C}" srcOrd="0" destOrd="0" presId="urn:microsoft.com/office/officeart/2005/8/layout/cycle6"/>
    <dgm:cxn modelId="{8B8F97A3-4403-499B-8B2B-D3D3FDA88749}" type="presOf" srcId="{B3AECF5F-032B-472C-BE5E-7698F1646EA5}" destId="{EC45D7D2-DF67-4432-BBA3-D7DB81C4FD68}" srcOrd="0" destOrd="0" presId="urn:microsoft.com/office/officeart/2005/8/layout/cycle6"/>
    <dgm:cxn modelId="{BC91B6A6-3D7B-41BD-9756-9241344D0438}" srcId="{13A566BD-9BB8-4AF0-B465-9DFD692A7002}" destId="{B78DD0DE-2AA2-44AE-AB81-9686E5E109A8}" srcOrd="2" destOrd="0" parTransId="{95E2FD9C-12EB-4C06-BC55-E2A567CEFA35}" sibTransId="{43243133-8B84-4137-88A4-DE7AA07C72AF}"/>
    <dgm:cxn modelId="{22C5ECA7-4C50-4240-A4D4-BC35441C0B30}" type="presOf" srcId="{2BBCF9F9-125E-4A73-B1B0-EE88E58DD94E}" destId="{08AF1841-30A4-4755-B8E1-A8691380E147}" srcOrd="0" destOrd="0" presId="urn:microsoft.com/office/officeart/2005/8/layout/cycle6"/>
    <dgm:cxn modelId="{12A240B2-161A-47BF-B507-842D2CA40089}" type="presOf" srcId="{6DC26430-0D64-4D59-BF2D-0ABB1636B0D2}" destId="{471E8549-9176-4E1A-979F-70C3B7EBE422}" srcOrd="0" destOrd="0" presId="urn:microsoft.com/office/officeart/2005/8/layout/cycle6"/>
    <dgm:cxn modelId="{B31F95C2-4E4B-4147-B37A-2345B92720BF}" srcId="{13A566BD-9BB8-4AF0-B465-9DFD692A7002}" destId="{5CB47D36-23A4-422E-9F46-18FD02F0D7BF}" srcOrd="1" destOrd="0" parTransId="{880CADA4-B1BD-4730-BD57-1DA036B3F237}" sibTransId="{07ABB723-6210-4F5C-BA82-6128CBF10832}"/>
    <dgm:cxn modelId="{79176BDB-BAE5-4D49-B708-356666833D4B}" type="presOf" srcId="{43243133-8B84-4137-88A4-DE7AA07C72AF}" destId="{902D0FA4-79C2-43A0-8C83-234F16ADFEDA}" srcOrd="0" destOrd="0" presId="urn:microsoft.com/office/officeart/2005/8/layout/cycle6"/>
    <dgm:cxn modelId="{0ACB72E4-7FF1-4B05-87DB-1EB1B4D1E522}" type="presOf" srcId="{4E645B1E-1213-44FB-9219-A36C2CAA8836}" destId="{07C1555C-6034-481F-B556-DC88D9830D0C}" srcOrd="0" destOrd="0" presId="urn:microsoft.com/office/officeart/2005/8/layout/cycle6"/>
    <dgm:cxn modelId="{C7E5F063-B845-413F-8253-EB339B6328D4}" type="presParOf" srcId="{9FE48DB6-80A4-473F-9515-1D051385AE39}" destId="{B71DFD7D-C31A-453D-9C60-318FC671281F}" srcOrd="0" destOrd="0" presId="urn:microsoft.com/office/officeart/2005/8/layout/cycle6"/>
    <dgm:cxn modelId="{1D32FCDB-6535-4383-97D5-4A68ACC55F91}" type="presParOf" srcId="{9FE48DB6-80A4-473F-9515-1D051385AE39}" destId="{DFD4C04A-1D68-4D79-948F-2EF249281B24}" srcOrd="1" destOrd="0" presId="urn:microsoft.com/office/officeart/2005/8/layout/cycle6"/>
    <dgm:cxn modelId="{42EBFE62-64F9-4528-A4A0-8EF3EFBBA015}" type="presParOf" srcId="{9FE48DB6-80A4-473F-9515-1D051385AE39}" destId="{471E8549-9176-4E1A-979F-70C3B7EBE422}" srcOrd="2" destOrd="0" presId="urn:microsoft.com/office/officeart/2005/8/layout/cycle6"/>
    <dgm:cxn modelId="{28F91568-D94E-4F51-87F7-F4E120E5B3D5}" type="presParOf" srcId="{9FE48DB6-80A4-473F-9515-1D051385AE39}" destId="{76A49414-1A64-436D-82BB-69F5F89F0B8C}" srcOrd="3" destOrd="0" presId="urn:microsoft.com/office/officeart/2005/8/layout/cycle6"/>
    <dgm:cxn modelId="{6DC5ADB1-7CF8-40D9-9B7D-CB7301428070}" type="presParOf" srcId="{9FE48DB6-80A4-473F-9515-1D051385AE39}" destId="{6E9BA2DE-F1D7-463A-BCD7-608DB47D2EA1}" srcOrd="4" destOrd="0" presId="urn:microsoft.com/office/officeart/2005/8/layout/cycle6"/>
    <dgm:cxn modelId="{47BBDEAF-5D1D-450E-9F90-0B3243F3B636}" type="presParOf" srcId="{9FE48DB6-80A4-473F-9515-1D051385AE39}" destId="{F14ADC35-955F-484F-97BB-7876FAE5A06C}" srcOrd="5" destOrd="0" presId="urn:microsoft.com/office/officeart/2005/8/layout/cycle6"/>
    <dgm:cxn modelId="{38ED78D5-D0DA-4F8C-B1EE-F360A078DC4C}" type="presParOf" srcId="{9FE48DB6-80A4-473F-9515-1D051385AE39}" destId="{B9B1B910-AE24-4E47-B450-7FFFD4F05C90}" srcOrd="6" destOrd="0" presId="urn:microsoft.com/office/officeart/2005/8/layout/cycle6"/>
    <dgm:cxn modelId="{D2CC8C50-0F4F-4815-9DA0-7BFAEEC9541A}" type="presParOf" srcId="{9FE48DB6-80A4-473F-9515-1D051385AE39}" destId="{562BF052-26A1-4EF6-AD6C-57E5F701A3DC}" srcOrd="7" destOrd="0" presId="urn:microsoft.com/office/officeart/2005/8/layout/cycle6"/>
    <dgm:cxn modelId="{4AACAB14-67F4-4279-B1E5-EB80326B8BE6}" type="presParOf" srcId="{9FE48DB6-80A4-473F-9515-1D051385AE39}" destId="{902D0FA4-79C2-43A0-8C83-234F16ADFEDA}" srcOrd="8" destOrd="0" presId="urn:microsoft.com/office/officeart/2005/8/layout/cycle6"/>
    <dgm:cxn modelId="{5440859C-58AC-4671-8856-5C45D8CEEBAD}" type="presParOf" srcId="{9FE48DB6-80A4-473F-9515-1D051385AE39}" destId="{08AF1841-30A4-4755-B8E1-A8691380E147}" srcOrd="9" destOrd="0" presId="urn:microsoft.com/office/officeart/2005/8/layout/cycle6"/>
    <dgm:cxn modelId="{C86B8DAC-0EDA-44D9-A5E1-A4DDE744500E}" type="presParOf" srcId="{9FE48DB6-80A4-473F-9515-1D051385AE39}" destId="{739828D3-FC62-4831-8F8C-20B208CA4E83}" srcOrd="10" destOrd="0" presId="urn:microsoft.com/office/officeart/2005/8/layout/cycle6"/>
    <dgm:cxn modelId="{06D40EFB-CD97-4838-9732-57C59DAF8A66}" type="presParOf" srcId="{9FE48DB6-80A4-473F-9515-1D051385AE39}" destId="{07C1555C-6034-481F-B556-DC88D9830D0C}" srcOrd="11" destOrd="0" presId="urn:microsoft.com/office/officeart/2005/8/layout/cycle6"/>
    <dgm:cxn modelId="{26D12A09-CE2E-46B8-8EB3-0FD9453AF469}" type="presParOf" srcId="{9FE48DB6-80A4-473F-9515-1D051385AE39}" destId="{EC45D7D2-DF67-4432-BBA3-D7DB81C4FD68}" srcOrd="12" destOrd="0" presId="urn:microsoft.com/office/officeart/2005/8/layout/cycle6"/>
    <dgm:cxn modelId="{F3C64402-6BB4-45DA-9AC0-9F9B8BB2DEC8}" type="presParOf" srcId="{9FE48DB6-80A4-473F-9515-1D051385AE39}" destId="{5397F55A-8266-4FE7-8D75-3AD483E11C2A}" srcOrd="13" destOrd="0" presId="urn:microsoft.com/office/officeart/2005/8/layout/cycle6"/>
    <dgm:cxn modelId="{E07613D2-53CF-46BD-A47A-223CC1E4DD08}" type="presParOf" srcId="{9FE48DB6-80A4-473F-9515-1D051385AE39}" destId="{C2E3EAE4-64C8-44D7-99EE-2D119040ABC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DE24D7-9596-424F-A8B4-C3D5548075AD}" type="doc">
      <dgm:prSet loTypeId="urn:microsoft.com/office/officeart/2005/8/layout/pyramid4" loCatId="relationship" qsTypeId="urn:microsoft.com/office/officeart/2005/8/quickstyle/simple1" qsCatId="simple" csTypeId="urn:microsoft.com/office/officeart/2005/8/colors/colorful1" csCatId="colorful" phldr="1"/>
      <dgm:spPr/>
      <dgm:t>
        <a:bodyPr/>
        <a:lstStyle/>
        <a:p>
          <a:endParaRPr lang="en-US"/>
        </a:p>
      </dgm:t>
    </dgm:pt>
    <dgm:pt modelId="{DD7AEED5-4E99-4A89-B342-D340761BC952}">
      <dgm:prSet phldrT="[Text]" custT="1"/>
      <dgm:spPr/>
      <dgm:t>
        <a:bodyPr/>
        <a:lstStyle/>
        <a:p>
          <a:r>
            <a:rPr lang="en-US" sz="2000" b="1" i="1" dirty="0">
              <a:solidFill>
                <a:srgbClr val="FFC000"/>
              </a:solidFill>
            </a:rPr>
            <a:t>History of female genital cutting</a:t>
          </a:r>
        </a:p>
      </dgm:t>
    </dgm:pt>
    <dgm:pt modelId="{68C1C14C-B5EB-4F54-BFC2-AA265E6C579B}" type="parTrans" cxnId="{27E8A2D6-0B85-456E-9DE1-68999208F407}">
      <dgm:prSet/>
      <dgm:spPr/>
      <dgm:t>
        <a:bodyPr/>
        <a:lstStyle/>
        <a:p>
          <a:endParaRPr lang="en-US"/>
        </a:p>
      </dgm:t>
    </dgm:pt>
    <dgm:pt modelId="{CD17C117-4869-4FD5-B0F1-98713B61AE34}" type="sibTrans" cxnId="{27E8A2D6-0B85-456E-9DE1-68999208F407}">
      <dgm:prSet/>
      <dgm:spPr/>
      <dgm:t>
        <a:bodyPr/>
        <a:lstStyle/>
        <a:p>
          <a:endParaRPr lang="en-US"/>
        </a:p>
      </dgm:t>
    </dgm:pt>
    <dgm:pt modelId="{93AC33BA-80AA-410A-961C-2FCE75AE81AF}">
      <dgm:prSet custT="1"/>
      <dgm:spPr/>
      <dgm:t>
        <a:bodyPr/>
        <a:lstStyle/>
        <a:p>
          <a:r>
            <a:rPr lang="en-US" sz="2400" b="1" i="1" dirty="0">
              <a:solidFill>
                <a:srgbClr val="C00000"/>
              </a:solidFill>
            </a:rPr>
            <a:t>Expedite delivery of the fetus</a:t>
          </a:r>
        </a:p>
      </dgm:t>
    </dgm:pt>
    <dgm:pt modelId="{E708C407-1FBE-45F9-895B-B6DDB236EB7E}" type="parTrans" cxnId="{0DEEDEF4-D47F-4BC2-ADF0-DEB3335C2600}">
      <dgm:prSet/>
      <dgm:spPr/>
      <dgm:t>
        <a:bodyPr/>
        <a:lstStyle/>
        <a:p>
          <a:endParaRPr lang="en-US"/>
        </a:p>
      </dgm:t>
    </dgm:pt>
    <dgm:pt modelId="{F489B757-E304-4371-AF14-9CDA765BCA7B}" type="sibTrans" cxnId="{0DEEDEF4-D47F-4BC2-ADF0-DEB3335C2600}">
      <dgm:prSet/>
      <dgm:spPr/>
      <dgm:t>
        <a:bodyPr/>
        <a:lstStyle/>
        <a:p>
          <a:endParaRPr lang="en-US"/>
        </a:p>
      </dgm:t>
    </dgm:pt>
    <dgm:pt modelId="{301930C9-FA62-4F88-8211-A824000707C4}">
      <dgm:prSet custT="1"/>
      <dgm:spPr/>
      <dgm:t>
        <a:bodyPr/>
        <a:lstStyle/>
        <a:p>
          <a:r>
            <a:rPr lang="en-US" sz="2000" b="1" i="1" dirty="0"/>
            <a:t>Operative vaginal delivery</a:t>
          </a:r>
        </a:p>
      </dgm:t>
    </dgm:pt>
    <dgm:pt modelId="{991F30E0-AA1D-4F09-85B1-73D03BF57808}" type="parTrans" cxnId="{60370441-D924-4CEF-832B-584FFC01EA75}">
      <dgm:prSet/>
      <dgm:spPr/>
      <dgm:t>
        <a:bodyPr/>
        <a:lstStyle/>
        <a:p>
          <a:endParaRPr lang="en-US"/>
        </a:p>
      </dgm:t>
    </dgm:pt>
    <dgm:pt modelId="{50DAA162-046E-489D-98ED-10D59C390EB7}" type="sibTrans" cxnId="{60370441-D924-4CEF-832B-584FFC01EA75}">
      <dgm:prSet/>
      <dgm:spPr/>
      <dgm:t>
        <a:bodyPr/>
        <a:lstStyle/>
        <a:p>
          <a:endParaRPr lang="en-US"/>
        </a:p>
      </dgm:t>
    </dgm:pt>
    <dgm:pt modelId="{DF9D2128-98DF-42DD-8E99-C6ED41C3B3DC}">
      <dgm:prSet custT="1"/>
      <dgm:spPr/>
      <dgm:t>
        <a:bodyPr/>
        <a:lstStyle/>
        <a:p>
          <a:r>
            <a:rPr lang="en-US" sz="2400" b="1" i="1" dirty="0">
              <a:solidFill>
                <a:srgbClr val="FFFF00"/>
              </a:solidFill>
            </a:rPr>
            <a:t>Shoulder dystocia</a:t>
          </a:r>
        </a:p>
      </dgm:t>
    </dgm:pt>
    <dgm:pt modelId="{D252C40C-9324-4AC1-9A35-0428543D044A}" type="parTrans" cxnId="{C691CC12-5365-4F70-9599-A4CB7A4A3FE3}">
      <dgm:prSet/>
      <dgm:spPr/>
      <dgm:t>
        <a:bodyPr/>
        <a:lstStyle/>
        <a:p>
          <a:endParaRPr lang="en-US"/>
        </a:p>
      </dgm:t>
    </dgm:pt>
    <dgm:pt modelId="{DFAC4454-1A9D-4A37-A839-DF01B61D1C07}" type="sibTrans" cxnId="{C691CC12-5365-4F70-9599-A4CB7A4A3FE3}">
      <dgm:prSet/>
      <dgm:spPr/>
      <dgm:t>
        <a:bodyPr/>
        <a:lstStyle/>
        <a:p>
          <a:endParaRPr lang="en-US"/>
        </a:p>
      </dgm:t>
    </dgm:pt>
    <dgm:pt modelId="{FB433485-0425-48DB-9541-718D72FE53EE}" type="pres">
      <dgm:prSet presAssocID="{47DE24D7-9596-424F-A8B4-C3D5548075AD}" presName="compositeShape" presStyleCnt="0">
        <dgm:presLayoutVars>
          <dgm:chMax val="9"/>
          <dgm:dir/>
          <dgm:resizeHandles val="exact"/>
        </dgm:presLayoutVars>
      </dgm:prSet>
      <dgm:spPr/>
    </dgm:pt>
    <dgm:pt modelId="{7221DF1C-0C10-44B0-B812-53BA32B93B1B}" type="pres">
      <dgm:prSet presAssocID="{47DE24D7-9596-424F-A8B4-C3D5548075AD}" presName="triangle1" presStyleLbl="node1" presStyleIdx="0" presStyleCnt="4">
        <dgm:presLayoutVars>
          <dgm:bulletEnabled val="1"/>
        </dgm:presLayoutVars>
      </dgm:prSet>
      <dgm:spPr/>
    </dgm:pt>
    <dgm:pt modelId="{0E47E9F8-9A52-41A2-B557-B205E3106559}" type="pres">
      <dgm:prSet presAssocID="{47DE24D7-9596-424F-A8B4-C3D5548075AD}" presName="triangle2" presStyleLbl="node1" presStyleIdx="1" presStyleCnt="4" custLinFactNeighborX="0" custLinFactNeighborY="0">
        <dgm:presLayoutVars>
          <dgm:bulletEnabled val="1"/>
        </dgm:presLayoutVars>
      </dgm:prSet>
      <dgm:spPr/>
    </dgm:pt>
    <dgm:pt modelId="{8BE0D969-9C22-4D48-9BAC-B3ABF21FCDD4}" type="pres">
      <dgm:prSet presAssocID="{47DE24D7-9596-424F-A8B4-C3D5548075AD}" presName="triangle3" presStyleLbl="node1" presStyleIdx="2" presStyleCnt="4" custLinFactNeighborX="0" custLinFactNeighborY="0">
        <dgm:presLayoutVars>
          <dgm:bulletEnabled val="1"/>
        </dgm:presLayoutVars>
      </dgm:prSet>
      <dgm:spPr/>
    </dgm:pt>
    <dgm:pt modelId="{C2D70898-B205-4BB7-865E-0701CC9A6D46}" type="pres">
      <dgm:prSet presAssocID="{47DE24D7-9596-424F-A8B4-C3D5548075AD}" presName="triangle4" presStyleLbl="node1" presStyleIdx="3" presStyleCnt="4">
        <dgm:presLayoutVars>
          <dgm:bulletEnabled val="1"/>
        </dgm:presLayoutVars>
      </dgm:prSet>
      <dgm:spPr/>
    </dgm:pt>
  </dgm:ptLst>
  <dgm:cxnLst>
    <dgm:cxn modelId="{C691CC12-5365-4F70-9599-A4CB7A4A3FE3}" srcId="{47DE24D7-9596-424F-A8B4-C3D5548075AD}" destId="{DF9D2128-98DF-42DD-8E99-C6ED41C3B3DC}" srcOrd="2" destOrd="0" parTransId="{D252C40C-9324-4AC1-9A35-0428543D044A}" sibTransId="{DFAC4454-1A9D-4A37-A839-DF01B61D1C07}"/>
    <dgm:cxn modelId="{B7EE9830-4888-4DE2-A1C7-3F0566BEF581}" type="presOf" srcId="{DF9D2128-98DF-42DD-8E99-C6ED41C3B3DC}" destId="{8BE0D969-9C22-4D48-9BAC-B3ABF21FCDD4}" srcOrd="0" destOrd="0" presId="urn:microsoft.com/office/officeart/2005/8/layout/pyramid4"/>
    <dgm:cxn modelId="{C9FF965B-75B0-465A-AEE2-FE7E9420D1ED}" type="presOf" srcId="{47DE24D7-9596-424F-A8B4-C3D5548075AD}" destId="{FB433485-0425-48DB-9541-718D72FE53EE}" srcOrd="0" destOrd="0" presId="urn:microsoft.com/office/officeart/2005/8/layout/pyramid4"/>
    <dgm:cxn modelId="{60370441-D924-4CEF-832B-584FFC01EA75}" srcId="{47DE24D7-9596-424F-A8B4-C3D5548075AD}" destId="{301930C9-FA62-4F88-8211-A824000707C4}" srcOrd="0" destOrd="0" parTransId="{991F30E0-AA1D-4F09-85B1-73D03BF57808}" sibTransId="{50DAA162-046E-489D-98ED-10D59C390EB7}"/>
    <dgm:cxn modelId="{9BFF8B74-A5DA-4036-A262-30333D7CEE2E}" type="presOf" srcId="{301930C9-FA62-4F88-8211-A824000707C4}" destId="{7221DF1C-0C10-44B0-B812-53BA32B93B1B}" srcOrd="0" destOrd="0" presId="urn:microsoft.com/office/officeart/2005/8/layout/pyramid4"/>
    <dgm:cxn modelId="{30F1E0BC-7068-4201-BB86-EFC9589635A9}" type="presOf" srcId="{DD7AEED5-4E99-4A89-B342-D340761BC952}" destId="{C2D70898-B205-4BB7-865E-0701CC9A6D46}" srcOrd="0" destOrd="0" presId="urn:microsoft.com/office/officeart/2005/8/layout/pyramid4"/>
    <dgm:cxn modelId="{27E8A2D6-0B85-456E-9DE1-68999208F407}" srcId="{47DE24D7-9596-424F-A8B4-C3D5548075AD}" destId="{DD7AEED5-4E99-4A89-B342-D340761BC952}" srcOrd="3" destOrd="0" parTransId="{68C1C14C-B5EB-4F54-BFC2-AA265E6C579B}" sibTransId="{CD17C117-4869-4FD5-B0F1-98713B61AE34}"/>
    <dgm:cxn modelId="{6BF5C0E6-D5C8-4A03-B84E-DB9270B675FE}" type="presOf" srcId="{93AC33BA-80AA-410A-961C-2FCE75AE81AF}" destId="{0E47E9F8-9A52-41A2-B557-B205E3106559}" srcOrd="0" destOrd="0" presId="urn:microsoft.com/office/officeart/2005/8/layout/pyramid4"/>
    <dgm:cxn modelId="{0DEEDEF4-D47F-4BC2-ADF0-DEB3335C2600}" srcId="{47DE24D7-9596-424F-A8B4-C3D5548075AD}" destId="{93AC33BA-80AA-410A-961C-2FCE75AE81AF}" srcOrd="1" destOrd="0" parTransId="{E708C407-1FBE-45F9-895B-B6DDB236EB7E}" sibTransId="{F489B757-E304-4371-AF14-9CDA765BCA7B}"/>
    <dgm:cxn modelId="{1FFF78B4-43FA-4A1B-A263-3B99F3B4B530}" type="presParOf" srcId="{FB433485-0425-48DB-9541-718D72FE53EE}" destId="{7221DF1C-0C10-44B0-B812-53BA32B93B1B}" srcOrd="0" destOrd="0" presId="urn:microsoft.com/office/officeart/2005/8/layout/pyramid4"/>
    <dgm:cxn modelId="{DD25C83A-A4B4-4E99-ABB4-52EB80E746E2}" type="presParOf" srcId="{FB433485-0425-48DB-9541-718D72FE53EE}" destId="{0E47E9F8-9A52-41A2-B557-B205E3106559}" srcOrd="1" destOrd="0" presId="urn:microsoft.com/office/officeart/2005/8/layout/pyramid4"/>
    <dgm:cxn modelId="{29D035FA-439B-4840-A535-9C4E1CCB71ED}" type="presParOf" srcId="{FB433485-0425-48DB-9541-718D72FE53EE}" destId="{8BE0D969-9C22-4D48-9BAC-B3ABF21FCDD4}" srcOrd="2" destOrd="0" presId="urn:microsoft.com/office/officeart/2005/8/layout/pyramid4"/>
    <dgm:cxn modelId="{F401CD9C-8B6A-440F-958D-537CE0B65ECB}" type="presParOf" srcId="{FB433485-0425-48DB-9541-718D72FE53EE}" destId="{C2D70898-B205-4BB7-865E-0701CC9A6D46}"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7A232-F63B-4478-BF2A-A4B3F768100B}" type="doc">
      <dgm:prSet loTypeId="urn:microsoft.com/office/officeart/2005/8/layout/vList3" loCatId="picture" qsTypeId="urn:microsoft.com/office/officeart/2005/8/quickstyle/3d2" qsCatId="3D" csTypeId="urn:microsoft.com/office/officeart/2005/8/colors/accent1_3" csCatId="accent1" phldr="1"/>
      <dgm:spPr/>
    </dgm:pt>
    <dgm:pt modelId="{EB43302C-7282-453C-9483-C7C0D2F43F29}">
      <dgm:prSet phldrT="[Text]"/>
      <dgm:spPr/>
      <dgm:t>
        <a:bodyPr/>
        <a:lstStyle/>
        <a:p>
          <a:r>
            <a:rPr lang="en-US" altLang="en-US" b="1" cap="none" spc="50" dirty="0">
              <a:ln w="0"/>
              <a:effectLst>
                <a:innerShdw blurRad="63500" dist="50800" dir="13500000">
                  <a:srgbClr val="000000">
                    <a:alpha val="50000"/>
                  </a:srgbClr>
                </a:innerShdw>
              </a:effectLst>
            </a:rPr>
            <a:t>Mediolateral </a:t>
          </a:r>
          <a:endParaRPr lang="en-US" b="1" cap="none" spc="50" dirty="0">
            <a:ln w="0"/>
            <a:effectLst>
              <a:innerShdw blurRad="63500" dist="50800" dir="13500000">
                <a:srgbClr val="000000">
                  <a:alpha val="50000"/>
                </a:srgbClr>
              </a:innerShdw>
            </a:effectLst>
          </a:endParaRPr>
        </a:p>
      </dgm:t>
    </dgm:pt>
    <dgm:pt modelId="{97D8928E-C595-49DD-BD2D-3234495FCC81}" type="parTrans" cxnId="{07B6496A-0C8E-4625-A9D9-A99FBC7C18AB}">
      <dgm:prSet/>
      <dgm:spPr/>
      <dgm:t>
        <a:bodyPr/>
        <a:lstStyle/>
        <a:p>
          <a:endParaRPr lang="en-US"/>
        </a:p>
      </dgm:t>
    </dgm:pt>
    <dgm:pt modelId="{CE4CA59C-3985-4FF5-96BE-A6A19ECE338B}" type="sibTrans" cxnId="{07B6496A-0C8E-4625-A9D9-A99FBC7C18AB}">
      <dgm:prSet/>
      <dgm:spPr/>
      <dgm:t>
        <a:bodyPr/>
        <a:lstStyle/>
        <a:p>
          <a:endParaRPr lang="en-US"/>
        </a:p>
      </dgm:t>
    </dgm:pt>
    <dgm:pt modelId="{0987E1B9-848C-4997-BAD7-798F72155482}">
      <dgm:prSet/>
      <dgm:spPr/>
      <dgm:t>
        <a:bodyPr/>
        <a:lstStyle/>
        <a:p>
          <a:r>
            <a:rPr lang="en-US" altLang="en-US" b="1" cap="none" spc="50" dirty="0">
              <a:ln w="0"/>
              <a:effectLst>
                <a:innerShdw blurRad="63500" dist="50800" dir="13500000">
                  <a:srgbClr val="000000">
                    <a:alpha val="50000"/>
                  </a:srgbClr>
                </a:innerShdw>
              </a:effectLst>
            </a:rPr>
            <a:t>median (midline)</a:t>
          </a:r>
        </a:p>
      </dgm:t>
    </dgm:pt>
    <dgm:pt modelId="{A081D0D6-F89E-475A-B7B0-88C32C5B9B3A}" type="parTrans" cxnId="{29343178-7AC9-4C59-9C89-05428C0E7D01}">
      <dgm:prSet/>
      <dgm:spPr/>
      <dgm:t>
        <a:bodyPr/>
        <a:lstStyle/>
        <a:p>
          <a:endParaRPr lang="en-US"/>
        </a:p>
      </dgm:t>
    </dgm:pt>
    <dgm:pt modelId="{77D3C67E-1076-43C3-BB66-0BD6162E8B64}" type="sibTrans" cxnId="{29343178-7AC9-4C59-9C89-05428C0E7D01}">
      <dgm:prSet/>
      <dgm:spPr/>
      <dgm:t>
        <a:bodyPr/>
        <a:lstStyle/>
        <a:p>
          <a:endParaRPr lang="en-US"/>
        </a:p>
      </dgm:t>
    </dgm:pt>
    <dgm:pt modelId="{9F444216-6956-4E1D-ACEB-97A4C7E4F343}">
      <dgm:prSet/>
      <dgm:spPr/>
      <dgm:t>
        <a:bodyPr/>
        <a:lstStyle/>
        <a:p>
          <a:r>
            <a:rPr lang="en-US" altLang="en-US" b="1" cap="none" spc="50">
              <a:ln w="0"/>
              <a:effectLst>
                <a:innerShdw blurRad="63500" dist="50800" dir="13500000">
                  <a:srgbClr val="000000">
                    <a:alpha val="50000"/>
                  </a:srgbClr>
                </a:innerShdw>
              </a:effectLst>
            </a:rPr>
            <a:t>J incision </a:t>
          </a:r>
          <a:endParaRPr lang="en-US" altLang="en-US" b="1" cap="none" spc="50" dirty="0">
            <a:ln w="0"/>
            <a:effectLst>
              <a:innerShdw blurRad="63500" dist="50800" dir="13500000">
                <a:srgbClr val="000000">
                  <a:alpha val="50000"/>
                </a:srgbClr>
              </a:innerShdw>
            </a:effectLst>
          </a:endParaRPr>
        </a:p>
      </dgm:t>
    </dgm:pt>
    <dgm:pt modelId="{45BAB1C2-E50C-40B6-9F64-0BDC0C869BF5}" type="parTrans" cxnId="{82C676A8-8C1E-43F2-88EB-8B24FD297A54}">
      <dgm:prSet/>
      <dgm:spPr/>
      <dgm:t>
        <a:bodyPr/>
        <a:lstStyle/>
        <a:p>
          <a:endParaRPr lang="en-US"/>
        </a:p>
      </dgm:t>
    </dgm:pt>
    <dgm:pt modelId="{A8DD775C-6813-4A79-B8F1-FDFD71082F09}" type="sibTrans" cxnId="{82C676A8-8C1E-43F2-88EB-8B24FD297A54}">
      <dgm:prSet/>
      <dgm:spPr/>
      <dgm:t>
        <a:bodyPr/>
        <a:lstStyle/>
        <a:p>
          <a:endParaRPr lang="en-US"/>
        </a:p>
      </dgm:t>
    </dgm:pt>
    <dgm:pt modelId="{2DA3CC08-CAAD-400B-AFA9-55FCCDE958A8}">
      <dgm:prSet/>
      <dgm:spPr/>
      <dgm:t>
        <a:bodyPr/>
        <a:lstStyle/>
        <a:p>
          <a:r>
            <a:rPr lang="en-US" altLang="en-US" b="1" cap="none" spc="50">
              <a:ln w="0"/>
              <a:effectLst>
                <a:innerShdw blurRad="63500" dist="50800" dir="13500000">
                  <a:srgbClr val="000000">
                    <a:alpha val="50000"/>
                  </a:srgbClr>
                </a:innerShdw>
              </a:effectLst>
            </a:rPr>
            <a:t>T shape </a:t>
          </a:r>
          <a:endParaRPr lang="en-US" altLang="en-US" b="1" cap="none" spc="50" dirty="0">
            <a:ln w="0"/>
            <a:effectLst>
              <a:innerShdw blurRad="63500" dist="50800" dir="13500000">
                <a:srgbClr val="000000">
                  <a:alpha val="50000"/>
                </a:srgbClr>
              </a:innerShdw>
            </a:effectLst>
          </a:endParaRPr>
        </a:p>
      </dgm:t>
    </dgm:pt>
    <dgm:pt modelId="{AD3494ED-4592-48A1-9EE7-14B569BAEE94}" type="parTrans" cxnId="{8B8DF70B-E3A8-43CA-8FE0-1429F364A753}">
      <dgm:prSet/>
      <dgm:spPr/>
      <dgm:t>
        <a:bodyPr/>
        <a:lstStyle/>
        <a:p>
          <a:endParaRPr lang="en-US"/>
        </a:p>
      </dgm:t>
    </dgm:pt>
    <dgm:pt modelId="{0640B8F4-BF96-4A7B-BEE8-B955E9AB43E5}" type="sibTrans" cxnId="{8B8DF70B-E3A8-43CA-8FE0-1429F364A753}">
      <dgm:prSet/>
      <dgm:spPr/>
      <dgm:t>
        <a:bodyPr/>
        <a:lstStyle/>
        <a:p>
          <a:endParaRPr lang="en-US"/>
        </a:p>
      </dgm:t>
    </dgm:pt>
    <dgm:pt modelId="{00A05A16-C360-4D0B-898F-C840ED57BE7C}">
      <dgm:prSet/>
      <dgm:spPr/>
      <dgm:t>
        <a:bodyPr/>
        <a:lstStyle/>
        <a:p>
          <a:r>
            <a:rPr lang="en-US" altLang="en-US" b="1" cap="none" spc="50">
              <a:ln w="0"/>
              <a:effectLst>
                <a:innerShdw blurRad="63500" dist="50800" dir="13500000">
                  <a:srgbClr val="000000">
                    <a:alpha val="50000"/>
                  </a:srgbClr>
                </a:innerShdw>
              </a:effectLst>
            </a:rPr>
            <a:t>Lateral episiotomy </a:t>
          </a:r>
          <a:endParaRPr lang="en-US" altLang="en-US" b="1" cap="none" spc="50" dirty="0">
            <a:ln w="0"/>
            <a:effectLst>
              <a:innerShdw blurRad="63500" dist="50800" dir="13500000">
                <a:srgbClr val="000000">
                  <a:alpha val="50000"/>
                </a:srgbClr>
              </a:innerShdw>
            </a:effectLst>
          </a:endParaRPr>
        </a:p>
      </dgm:t>
    </dgm:pt>
    <dgm:pt modelId="{CDB4B0CF-7035-44E1-A256-984EB980C916}" type="parTrans" cxnId="{F1FBC3B8-8EA4-4BA5-925F-4AE250004DC0}">
      <dgm:prSet/>
      <dgm:spPr/>
      <dgm:t>
        <a:bodyPr/>
        <a:lstStyle/>
        <a:p>
          <a:endParaRPr lang="en-US"/>
        </a:p>
      </dgm:t>
    </dgm:pt>
    <dgm:pt modelId="{AA4D61B8-EBB9-41BE-BA27-05AB387D7921}" type="sibTrans" cxnId="{F1FBC3B8-8EA4-4BA5-925F-4AE250004DC0}">
      <dgm:prSet/>
      <dgm:spPr/>
      <dgm:t>
        <a:bodyPr/>
        <a:lstStyle/>
        <a:p>
          <a:endParaRPr lang="en-US"/>
        </a:p>
      </dgm:t>
    </dgm:pt>
    <dgm:pt modelId="{F6C71242-EAB6-4D75-ABA6-4E2CDD1FE8D1}">
      <dgm:prSet/>
      <dgm:spPr/>
      <dgm:t>
        <a:bodyPr/>
        <a:lstStyle/>
        <a:p>
          <a:r>
            <a:rPr lang="en-US" altLang="en-US" b="1" cap="none" spc="50" dirty="0">
              <a:ln w="0"/>
              <a:effectLst>
                <a:innerShdw blurRad="63500" dist="50800" dir="13500000">
                  <a:srgbClr val="000000">
                    <a:alpha val="50000"/>
                  </a:srgbClr>
                </a:innerShdw>
              </a:effectLst>
            </a:rPr>
            <a:t>Anterior episiotomy </a:t>
          </a:r>
          <a:endParaRPr lang="en-US" b="1" cap="none" spc="50" dirty="0">
            <a:ln w="0"/>
            <a:effectLst>
              <a:innerShdw blurRad="63500" dist="50800" dir="13500000">
                <a:srgbClr val="000000">
                  <a:alpha val="50000"/>
                </a:srgbClr>
              </a:innerShdw>
            </a:effectLst>
          </a:endParaRPr>
        </a:p>
      </dgm:t>
    </dgm:pt>
    <dgm:pt modelId="{FC82E7DA-B4D0-4D12-821C-DBE045AF0A65}" type="parTrans" cxnId="{B7A5C519-7F50-4354-BCDA-4FE900149907}">
      <dgm:prSet/>
      <dgm:spPr/>
      <dgm:t>
        <a:bodyPr/>
        <a:lstStyle/>
        <a:p>
          <a:endParaRPr lang="en-US"/>
        </a:p>
      </dgm:t>
    </dgm:pt>
    <dgm:pt modelId="{128F58AF-1B92-4F8B-AFB0-FD87C28913E8}" type="sibTrans" cxnId="{B7A5C519-7F50-4354-BCDA-4FE900149907}">
      <dgm:prSet/>
      <dgm:spPr/>
      <dgm:t>
        <a:bodyPr/>
        <a:lstStyle/>
        <a:p>
          <a:endParaRPr lang="en-US"/>
        </a:p>
      </dgm:t>
    </dgm:pt>
    <dgm:pt modelId="{5FA6241A-7583-4EF9-AD40-0E1EC8F113BB}" type="pres">
      <dgm:prSet presAssocID="{D607A232-F63B-4478-BF2A-A4B3F768100B}" presName="linearFlow" presStyleCnt="0">
        <dgm:presLayoutVars>
          <dgm:dir/>
          <dgm:resizeHandles val="exact"/>
        </dgm:presLayoutVars>
      </dgm:prSet>
      <dgm:spPr/>
    </dgm:pt>
    <dgm:pt modelId="{7DAC0DDB-0ED0-4E41-822D-9435479DB398}" type="pres">
      <dgm:prSet presAssocID="{EB43302C-7282-453C-9483-C7C0D2F43F29}" presName="composite" presStyleCnt="0"/>
      <dgm:spPr/>
    </dgm:pt>
    <dgm:pt modelId="{48323F48-F7B2-4535-A711-DEAD42E9531C}" type="pres">
      <dgm:prSet presAssocID="{EB43302C-7282-453C-9483-C7C0D2F43F29}" presName="imgShp" presStyleLbl="fgImgPlace1" presStyleIdx="0" presStyleCnt="6"/>
      <dgm:spPr/>
    </dgm:pt>
    <dgm:pt modelId="{2CB9D523-10A1-4E32-9C96-05FE31ECB77C}" type="pres">
      <dgm:prSet presAssocID="{EB43302C-7282-453C-9483-C7C0D2F43F29}" presName="txShp" presStyleLbl="node1" presStyleIdx="0" presStyleCnt="6">
        <dgm:presLayoutVars>
          <dgm:bulletEnabled val="1"/>
        </dgm:presLayoutVars>
      </dgm:prSet>
      <dgm:spPr/>
    </dgm:pt>
    <dgm:pt modelId="{CA327273-3E80-4AA4-9C7A-183E00753087}" type="pres">
      <dgm:prSet presAssocID="{CE4CA59C-3985-4FF5-96BE-A6A19ECE338B}" presName="spacing" presStyleCnt="0"/>
      <dgm:spPr/>
    </dgm:pt>
    <dgm:pt modelId="{051BB4A4-900B-4EEB-BCD4-9C59E85D3C27}" type="pres">
      <dgm:prSet presAssocID="{0987E1B9-848C-4997-BAD7-798F72155482}" presName="composite" presStyleCnt="0"/>
      <dgm:spPr/>
    </dgm:pt>
    <dgm:pt modelId="{F7419E28-6D5A-4D12-9035-0F79A242855D}" type="pres">
      <dgm:prSet presAssocID="{0987E1B9-848C-4997-BAD7-798F72155482}" presName="imgShp" presStyleLbl="fgImgPlace1" presStyleIdx="1" presStyleCnt="6"/>
      <dgm:spPr/>
    </dgm:pt>
    <dgm:pt modelId="{8C82B135-1F64-4C81-A922-5C0F6265BA18}" type="pres">
      <dgm:prSet presAssocID="{0987E1B9-848C-4997-BAD7-798F72155482}" presName="txShp" presStyleLbl="node1" presStyleIdx="1" presStyleCnt="6">
        <dgm:presLayoutVars>
          <dgm:bulletEnabled val="1"/>
        </dgm:presLayoutVars>
      </dgm:prSet>
      <dgm:spPr/>
    </dgm:pt>
    <dgm:pt modelId="{332B0B32-4927-442E-8743-5FC259CE3287}" type="pres">
      <dgm:prSet presAssocID="{77D3C67E-1076-43C3-BB66-0BD6162E8B64}" presName="spacing" presStyleCnt="0"/>
      <dgm:spPr/>
    </dgm:pt>
    <dgm:pt modelId="{BE8B6C95-17E2-4D36-9DFD-E20ECFF52AB7}" type="pres">
      <dgm:prSet presAssocID="{9F444216-6956-4E1D-ACEB-97A4C7E4F343}" presName="composite" presStyleCnt="0"/>
      <dgm:spPr/>
    </dgm:pt>
    <dgm:pt modelId="{C0432E52-45A2-4F6C-B0D4-379A3A7EE3D8}" type="pres">
      <dgm:prSet presAssocID="{9F444216-6956-4E1D-ACEB-97A4C7E4F343}" presName="imgShp" presStyleLbl="fgImgPlace1" presStyleIdx="2" presStyleCnt="6"/>
      <dgm:spPr/>
    </dgm:pt>
    <dgm:pt modelId="{12C38887-0EF4-4B1E-8A5A-32ACE2A70112}" type="pres">
      <dgm:prSet presAssocID="{9F444216-6956-4E1D-ACEB-97A4C7E4F343}" presName="txShp" presStyleLbl="node1" presStyleIdx="2" presStyleCnt="6">
        <dgm:presLayoutVars>
          <dgm:bulletEnabled val="1"/>
        </dgm:presLayoutVars>
      </dgm:prSet>
      <dgm:spPr/>
    </dgm:pt>
    <dgm:pt modelId="{F82547F5-D072-49BB-8FE7-1E1A299CA2FE}" type="pres">
      <dgm:prSet presAssocID="{A8DD775C-6813-4A79-B8F1-FDFD71082F09}" presName="spacing" presStyleCnt="0"/>
      <dgm:spPr/>
    </dgm:pt>
    <dgm:pt modelId="{A5CFB1F0-0C85-4EB8-AFD1-AFAD51305ECA}" type="pres">
      <dgm:prSet presAssocID="{2DA3CC08-CAAD-400B-AFA9-55FCCDE958A8}" presName="composite" presStyleCnt="0"/>
      <dgm:spPr/>
    </dgm:pt>
    <dgm:pt modelId="{D59A692B-CD83-49D4-9849-6C8E959DAC8A}" type="pres">
      <dgm:prSet presAssocID="{2DA3CC08-CAAD-400B-AFA9-55FCCDE958A8}" presName="imgShp" presStyleLbl="fgImgPlace1" presStyleIdx="3" presStyleCnt="6"/>
      <dgm:spPr/>
    </dgm:pt>
    <dgm:pt modelId="{48A9CAA3-EF86-4A8D-83D1-01021D917832}" type="pres">
      <dgm:prSet presAssocID="{2DA3CC08-CAAD-400B-AFA9-55FCCDE958A8}" presName="txShp" presStyleLbl="node1" presStyleIdx="3" presStyleCnt="6">
        <dgm:presLayoutVars>
          <dgm:bulletEnabled val="1"/>
        </dgm:presLayoutVars>
      </dgm:prSet>
      <dgm:spPr/>
    </dgm:pt>
    <dgm:pt modelId="{07C7E79A-C75C-4605-929A-E0B5FCA4EB1F}" type="pres">
      <dgm:prSet presAssocID="{0640B8F4-BF96-4A7B-BEE8-B955E9AB43E5}" presName="spacing" presStyleCnt="0"/>
      <dgm:spPr/>
    </dgm:pt>
    <dgm:pt modelId="{A56297A9-2127-4E35-8A21-DCC9C2F08C74}" type="pres">
      <dgm:prSet presAssocID="{00A05A16-C360-4D0B-898F-C840ED57BE7C}" presName="composite" presStyleCnt="0"/>
      <dgm:spPr/>
    </dgm:pt>
    <dgm:pt modelId="{6878F74B-DE6A-41FA-9B8D-1322483FC43D}" type="pres">
      <dgm:prSet presAssocID="{00A05A16-C360-4D0B-898F-C840ED57BE7C}" presName="imgShp" presStyleLbl="fgImgPlace1" presStyleIdx="4" presStyleCnt="6"/>
      <dgm:spPr/>
    </dgm:pt>
    <dgm:pt modelId="{9025C782-8AB4-454C-9B62-4F3287D4B354}" type="pres">
      <dgm:prSet presAssocID="{00A05A16-C360-4D0B-898F-C840ED57BE7C}" presName="txShp" presStyleLbl="node1" presStyleIdx="4" presStyleCnt="6">
        <dgm:presLayoutVars>
          <dgm:bulletEnabled val="1"/>
        </dgm:presLayoutVars>
      </dgm:prSet>
      <dgm:spPr/>
    </dgm:pt>
    <dgm:pt modelId="{CC26B1C8-6CCC-422A-9A1C-E6EEE2AA7F2E}" type="pres">
      <dgm:prSet presAssocID="{AA4D61B8-EBB9-41BE-BA27-05AB387D7921}" presName="spacing" presStyleCnt="0"/>
      <dgm:spPr/>
    </dgm:pt>
    <dgm:pt modelId="{37BBFC72-0F39-4E25-8881-3F2E3843E3CD}" type="pres">
      <dgm:prSet presAssocID="{F6C71242-EAB6-4D75-ABA6-4E2CDD1FE8D1}" presName="composite" presStyleCnt="0"/>
      <dgm:spPr/>
    </dgm:pt>
    <dgm:pt modelId="{BEFF211D-3CB9-47E6-8193-515B3BDDA2DF}" type="pres">
      <dgm:prSet presAssocID="{F6C71242-EAB6-4D75-ABA6-4E2CDD1FE8D1}" presName="imgShp" presStyleLbl="fgImgPlace1" presStyleIdx="5" presStyleCnt="6"/>
      <dgm:spPr/>
    </dgm:pt>
    <dgm:pt modelId="{C4FBBE05-F3BD-4783-9F97-A0F1576CF675}" type="pres">
      <dgm:prSet presAssocID="{F6C71242-EAB6-4D75-ABA6-4E2CDD1FE8D1}" presName="txShp" presStyleLbl="node1" presStyleIdx="5" presStyleCnt="6">
        <dgm:presLayoutVars>
          <dgm:bulletEnabled val="1"/>
        </dgm:presLayoutVars>
      </dgm:prSet>
      <dgm:spPr/>
    </dgm:pt>
  </dgm:ptLst>
  <dgm:cxnLst>
    <dgm:cxn modelId="{8B8DF70B-E3A8-43CA-8FE0-1429F364A753}" srcId="{D607A232-F63B-4478-BF2A-A4B3F768100B}" destId="{2DA3CC08-CAAD-400B-AFA9-55FCCDE958A8}" srcOrd="3" destOrd="0" parTransId="{AD3494ED-4592-48A1-9EE7-14B569BAEE94}" sibTransId="{0640B8F4-BF96-4A7B-BEE8-B955E9AB43E5}"/>
    <dgm:cxn modelId="{B7A5C519-7F50-4354-BCDA-4FE900149907}" srcId="{D607A232-F63B-4478-BF2A-A4B3F768100B}" destId="{F6C71242-EAB6-4D75-ABA6-4E2CDD1FE8D1}" srcOrd="5" destOrd="0" parTransId="{FC82E7DA-B4D0-4D12-821C-DBE045AF0A65}" sibTransId="{128F58AF-1B92-4F8B-AFB0-FD87C28913E8}"/>
    <dgm:cxn modelId="{9A1F731A-6D60-46E5-8F58-EE47E33F87AC}" type="presOf" srcId="{EB43302C-7282-453C-9483-C7C0D2F43F29}" destId="{2CB9D523-10A1-4E32-9C96-05FE31ECB77C}" srcOrd="0" destOrd="0" presId="urn:microsoft.com/office/officeart/2005/8/layout/vList3"/>
    <dgm:cxn modelId="{F1A32034-73A2-4529-8937-40DC87E02E1E}" type="presOf" srcId="{9F444216-6956-4E1D-ACEB-97A4C7E4F343}" destId="{12C38887-0EF4-4B1E-8A5A-32ACE2A70112}" srcOrd="0" destOrd="0" presId="urn:microsoft.com/office/officeart/2005/8/layout/vList3"/>
    <dgm:cxn modelId="{07B6496A-0C8E-4625-A9D9-A99FBC7C18AB}" srcId="{D607A232-F63B-4478-BF2A-A4B3F768100B}" destId="{EB43302C-7282-453C-9483-C7C0D2F43F29}" srcOrd="0" destOrd="0" parTransId="{97D8928E-C595-49DD-BD2D-3234495FCC81}" sibTransId="{CE4CA59C-3985-4FF5-96BE-A6A19ECE338B}"/>
    <dgm:cxn modelId="{7CE93C4E-1449-4546-9535-D5B46E3F94EE}" type="presOf" srcId="{00A05A16-C360-4D0B-898F-C840ED57BE7C}" destId="{9025C782-8AB4-454C-9B62-4F3287D4B354}" srcOrd="0" destOrd="0" presId="urn:microsoft.com/office/officeart/2005/8/layout/vList3"/>
    <dgm:cxn modelId="{29343178-7AC9-4C59-9C89-05428C0E7D01}" srcId="{D607A232-F63B-4478-BF2A-A4B3F768100B}" destId="{0987E1B9-848C-4997-BAD7-798F72155482}" srcOrd="1" destOrd="0" parTransId="{A081D0D6-F89E-475A-B7B0-88C32C5B9B3A}" sibTransId="{77D3C67E-1076-43C3-BB66-0BD6162E8B64}"/>
    <dgm:cxn modelId="{82C676A8-8C1E-43F2-88EB-8B24FD297A54}" srcId="{D607A232-F63B-4478-BF2A-A4B3F768100B}" destId="{9F444216-6956-4E1D-ACEB-97A4C7E4F343}" srcOrd="2" destOrd="0" parTransId="{45BAB1C2-E50C-40B6-9F64-0BDC0C869BF5}" sibTransId="{A8DD775C-6813-4A79-B8F1-FDFD71082F09}"/>
    <dgm:cxn modelId="{BEF319A9-C7FC-4AE7-BAC5-9F392C91F232}" type="presOf" srcId="{D607A232-F63B-4478-BF2A-A4B3F768100B}" destId="{5FA6241A-7583-4EF9-AD40-0E1EC8F113BB}" srcOrd="0" destOrd="0" presId="urn:microsoft.com/office/officeart/2005/8/layout/vList3"/>
    <dgm:cxn modelId="{F1FBC3B8-8EA4-4BA5-925F-4AE250004DC0}" srcId="{D607A232-F63B-4478-BF2A-A4B3F768100B}" destId="{00A05A16-C360-4D0B-898F-C840ED57BE7C}" srcOrd="4" destOrd="0" parTransId="{CDB4B0CF-7035-44E1-A256-984EB980C916}" sibTransId="{AA4D61B8-EBB9-41BE-BA27-05AB387D7921}"/>
    <dgm:cxn modelId="{D3D77CE5-116A-4EF7-BCEA-370184AEA7A8}" type="presOf" srcId="{0987E1B9-848C-4997-BAD7-798F72155482}" destId="{8C82B135-1F64-4C81-A922-5C0F6265BA18}" srcOrd="0" destOrd="0" presId="urn:microsoft.com/office/officeart/2005/8/layout/vList3"/>
    <dgm:cxn modelId="{C1ADF0E7-42AB-4091-8F71-B456380846D9}" type="presOf" srcId="{2DA3CC08-CAAD-400B-AFA9-55FCCDE958A8}" destId="{48A9CAA3-EF86-4A8D-83D1-01021D917832}" srcOrd="0" destOrd="0" presId="urn:microsoft.com/office/officeart/2005/8/layout/vList3"/>
    <dgm:cxn modelId="{B20062F2-0305-4AC9-9E95-2A68E7D879ED}" type="presOf" srcId="{F6C71242-EAB6-4D75-ABA6-4E2CDD1FE8D1}" destId="{C4FBBE05-F3BD-4783-9F97-A0F1576CF675}" srcOrd="0" destOrd="0" presId="urn:microsoft.com/office/officeart/2005/8/layout/vList3"/>
    <dgm:cxn modelId="{C4C47CE7-6F76-4959-84EC-1DB585ECE75F}" type="presParOf" srcId="{5FA6241A-7583-4EF9-AD40-0E1EC8F113BB}" destId="{7DAC0DDB-0ED0-4E41-822D-9435479DB398}" srcOrd="0" destOrd="0" presId="urn:microsoft.com/office/officeart/2005/8/layout/vList3"/>
    <dgm:cxn modelId="{5AB7CE23-C4B5-4D11-AA00-3DB76A0E6283}" type="presParOf" srcId="{7DAC0DDB-0ED0-4E41-822D-9435479DB398}" destId="{48323F48-F7B2-4535-A711-DEAD42E9531C}" srcOrd="0" destOrd="0" presId="urn:microsoft.com/office/officeart/2005/8/layout/vList3"/>
    <dgm:cxn modelId="{7CEF5B34-D9AF-44FE-A44F-7ED1BDA314E3}" type="presParOf" srcId="{7DAC0DDB-0ED0-4E41-822D-9435479DB398}" destId="{2CB9D523-10A1-4E32-9C96-05FE31ECB77C}" srcOrd="1" destOrd="0" presId="urn:microsoft.com/office/officeart/2005/8/layout/vList3"/>
    <dgm:cxn modelId="{C4683977-117A-4C98-A901-E85C3F4F9121}" type="presParOf" srcId="{5FA6241A-7583-4EF9-AD40-0E1EC8F113BB}" destId="{CA327273-3E80-4AA4-9C7A-183E00753087}" srcOrd="1" destOrd="0" presId="urn:microsoft.com/office/officeart/2005/8/layout/vList3"/>
    <dgm:cxn modelId="{7140C0EA-ED1C-42F3-BF65-49720EE882CE}" type="presParOf" srcId="{5FA6241A-7583-4EF9-AD40-0E1EC8F113BB}" destId="{051BB4A4-900B-4EEB-BCD4-9C59E85D3C27}" srcOrd="2" destOrd="0" presId="urn:microsoft.com/office/officeart/2005/8/layout/vList3"/>
    <dgm:cxn modelId="{307325B4-EB76-4E3D-9B6C-49BB1B145C61}" type="presParOf" srcId="{051BB4A4-900B-4EEB-BCD4-9C59E85D3C27}" destId="{F7419E28-6D5A-4D12-9035-0F79A242855D}" srcOrd="0" destOrd="0" presId="urn:microsoft.com/office/officeart/2005/8/layout/vList3"/>
    <dgm:cxn modelId="{804445F0-5B6C-4EA7-BC81-C942A59469CB}" type="presParOf" srcId="{051BB4A4-900B-4EEB-BCD4-9C59E85D3C27}" destId="{8C82B135-1F64-4C81-A922-5C0F6265BA18}" srcOrd="1" destOrd="0" presId="urn:microsoft.com/office/officeart/2005/8/layout/vList3"/>
    <dgm:cxn modelId="{EABDF8A3-8EBA-4839-A20A-001B7A76A690}" type="presParOf" srcId="{5FA6241A-7583-4EF9-AD40-0E1EC8F113BB}" destId="{332B0B32-4927-442E-8743-5FC259CE3287}" srcOrd="3" destOrd="0" presId="urn:microsoft.com/office/officeart/2005/8/layout/vList3"/>
    <dgm:cxn modelId="{2F2EC826-1FF5-4943-B9A5-43EE8C334304}" type="presParOf" srcId="{5FA6241A-7583-4EF9-AD40-0E1EC8F113BB}" destId="{BE8B6C95-17E2-4D36-9DFD-E20ECFF52AB7}" srcOrd="4" destOrd="0" presId="urn:microsoft.com/office/officeart/2005/8/layout/vList3"/>
    <dgm:cxn modelId="{FA5318F8-B45A-4BF1-943D-C1CAF1E4B4B1}" type="presParOf" srcId="{BE8B6C95-17E2-4D36-9DFD-E20ECFF52AB7}" destId="{C0432E52-45A2-4F6C-B0D4-379A3A7EE3D8}" srcOrd="0" destOrd="0" presId="urn:microsoft.com/office/officeart/2005/8/layout/vList3"/>
    <dgm:cxn modelId="{AFB155D8-C42A-4BAE-A794-1ECD0CD15CCF}" type="presParOf" srcId="{BE8B6C95-17E2-4D36-9DFD-E20ECFF52AB7}" destId="{12C38887-0EF4-4B1E-8A5A-32ACE2A70112}" srcOrd="1" destOrd="0" presId="urn:microsoft.com/office/officeart/2005/8/layout/vList3"/>
    <dgm:cxn modelId="{3F188B96-2A43-458A-A915-7E3B4AFE6CAF}" type="presParOf" srcId="{5FA6241A-7583-4EF9-AD40-0E1EC8F113BB}" destId="{F82547F5-D072-49BB-8FE7-1E1A299CA2FE}" srcOrd="5" destOrd="0" presId="urn:microsoft.com/office/officeart/2005/8/layout/vList3"/>
    <dgm:cxn modelId="{21246860-734B-4A02-85C9-10DDCDE1CA37}" type="presParOf" srcId="{5FA6241A-7583-4EF9-AD40-0E1EC8F113BB}" destId="{A5CFB1F0-0C85-4EB8-AFD1-AFAD51305ECA}" srcOrd="6" destOrd="0" presId="urn:microsoft.com/office/officeart/2005/8/layout/vList3"/>
    <dgm:cxn modelId="{775B9619-0F3C-4E7A-9771-7FADE92E6F9B}" type="presParOf" srcId="{A5CFB1F0-0C85-4EB8-AFD1-AFAD51305ECA}" destId="{D59A692B-CD83-49D4-9849-6C8E959DAC8A}" srcOrd="0" destOrd="0" presId="urn:microsoft.com/office/officeart/2005/8/layout/vList3"/>
    <dgm:cxn modelId="{8564BDFA-5F35-4278-8A51-F0174855A0A4}" type="presParOf" srcId="{A5CFB1F0-0C85-4EB8-AFD1-AFAD51305ECA}" destId="{48A9CAA3-EF86-4A8D-83D1-01021D917832}" srcOrd="1" destOrd="0" presId="urn:microsoft.com/office/officeart/2005/8/layout/vList3"/>
    <dgm:cxn modelId="{765D3547-E60E-442D-9267-B707AF86B862}" type="presParOf" srcId="{5FA6241A-7583-4EF9-AD40-0E1EC8F113BB}" destId="{07C7E79A-C75C-4605-929A-E0B5FCA4EB1F}" srcOrd="7" destOrd="0" presId="urn:microsoft.com/office/officeart/2005/8/layout/vList3"/>
    <dgm:cxn modelId="{227CE032-A24E-4BD8-8CAF-CA07846BD842}" type="presParOf" srcId="{5FA6241A-7583-4EF9-AD40-0E1EC8F113BB}" destId="{A56297A9-2127-4E35-8A21-DCC9C2F08C74}" srcOrd="8" destOrd="0" presId="urn:microsoft.com/office/officeart/2005/8/layout/vList3"/>
    <dgm:cxn modelId="{3539B9E6-DDBC-48B4-B8F1-201C116834B8}" type="presParOf" srcId="{A56297A9-2127-4E35-8A21-DCC9C2F08C74}" destId="{6878F74B-DE6A-41FA-9B8D-1322483FC43D}" srcOrd="0" destOrd="0" presId="urn:microsoft.com/office/officeart/2005/8/layout/vList3"/>
    <dgm:cxn modelId="{8AA5A373-152D-47EA-906D-93A44F9CADF7}" type="presParOf" srcId="{A56297A9-2127-4E35-8A21-DCC9C2F08C74}" destId="{9025C782-8AB4-454C-9B62-4F3287D4B354}" srcOrd="1" destOrd="0" presId="urn:microsoft.com/office/officeart/2005/8/layout/vList3"/>
    <dgm:cxn modelId="{9EB6C667-1959-4076-A166-90E960764F7A}" type="presParOf" srcId="{5FA6241A-7583-4EF9-AD40-0E1EC8F113BB}" destId="{CC26B1C8-6CCC-422A-9A1C-E6EEE2AA7F2E}" srcOrd="9" destOrd="0" presId="urn:microsoft.com/office/officeart/2005/8/layout/vList3"/>
    <dgm:cxn modelId="{77DA6F7C-8FF9-439E-A02C-93C6152F78FB}" type="presParOf" srcId="{5FA6241A-7583-4EF9-AD40-0E1EC8F113BB}" destId="{37BBFC72-0F39-4E25-8881-3F2E3843E3CD}" srcOrd="10" destOrd="0" presId="urn:microsoft.com/office/officeart/2005/8/layout/vList3"/>
    <dgm:cxn modelId="{243C33C9-DAA3-4252-A587-42280A1F4321}" type="presParOf" srcId="{37BBFC72-0F39-4E25-8881-3F2E3843E3CD}" destId="{BEFF211D-3CB9-47E6-8193-515B3BDDA2DF}" srcOrd="0" destOrd="0" presId="urn:microsoft.com/office/officeart/2005/8/layout/vList3"/>
    <dgm:cxn modelId="{B6B49A74-6616-4273-911A-8030817B9E85}" type="presParOf" srcId="{37BBFC72-0F39-4E25-8881-3F2E3843E3CD}" destId="{C4FBBE05-F3BD-4783-9F97-A0F1576CF6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A93182-CD79-4499-B8AE-15564F82AA00}" type="doc">
      <dgm:prSet loTypeId="urn:diagrams.loki3.com/BracketList" loCatId="list" qsTypeId="urn:microsoft.com/office/officeart/2005/8/quickstyle/simple1" qsCatId="simple" csTypeId="urn:microsoft.com/office/officeart/2005/8/colors/colorful1" csCatId="colorful" phldr="1"/>
      <dgm:spPr/>
      <dgm:t>
        <a:bodyPr/>
        <a:lstStyle/>
        <a:p>
          <a:endParaRPr lang="en-US"/>
        </a:p>
      </dgm:t>
    </dgm:pt>
    <dgm:pt modelId="{4BC71011-D48F-46CF-9CBD-89699CA7C175}">
      <dgm:prSet phldrT="[Text]"/>
      <dgm:spPr/>
      <dgm:t>
        <a:bodyPr/>
        <a:lstStyle/>
        <a:p>
          <a:r>
            <a:rPr lang="en-US" dirty="0"/>
            <a:t>RCOG</a:t>
          </a:r>
        </a:p>
      </dgm:t>
    </dgm:pt>
    <dgm:pt modelId="{168D2BBF-1E6D-4735-BD5E-2CD99F628AA7}" type="parTrans" cxnId="{B2ABBD9E-BE14-4B5E-BD45-01AE245EDE67}">
      <dgm:prSet/>
      <dgm:spPr/>
      <dgm:t>
        <a:bodyPr/>
        <a:lstStyle/>
        <a:p>
          <a:endParaRPr lang="en-US"/>
        </a:p>
      </dgm:t>
    </dgm:pt>
    <dgm:pt modelId="{897ED0CC-A4C6-4E53-B43C-B5A09E61C2D1}" type="sibTrans" cxnId="{B2ABBD9E-BE14-4B5E-BD45-01AE245EDE67}">
      <dgm:prSet/>
      <dgm:spPr/>
      <dgm:t>
        <a:bodyPr/>
        <a:lstStyle/>
        <a:p>
          <a:endParaRPr lang="en-US"/>
        </a:p>
      </dgm:t>
    </dgm:pt>
    <dgm:pt modelId="{E9D7270E-6E7B-4557-A5AA-57FA3088CD88}">
      <dgm:prSet phldrT="[Text]" custT="1"/>
      <dgm:spPr/>
      <dgm:t>
        <a:bodyPr/>
        <a:lstStyle/>
        <a:p>
          <a:r>
            <a:rPr lang="en-US" sz="3600" b="1" i="1" dirty="0">
              <a:solidFill>
                <a:srgbClr val="002060"/>
              </a:solidFill>
            </a:rPr>
            <a:t>Mediolateral</a:t>
          </a:r>
        </a:p>
      </dgm:t>
    </dgm:pt>
    <dgm:pt modelId="{86AD7B36-D0F7-48E8-8582-F15077F201D9}" type="parTrans" cxnId="{F8CCA962-4A84-49A0-B13E-13153DD47B97}">
      <dgm:prSet/>
      <dgm:spPr/>
      <dgm:t>
        <a:bodyPr/>
        <a:lstStyle/>
        <a:p>
          <a:endParaRPr lang="en-US"/>
        </a:p>
      </dgm:t>
    </dgm:pt>
    <dgm:pt modelId="{620D7D63-A8FD-4727-A3B2-9CBF616ECC8B}" type="sibTrans" cxnId="{F8CCA962-4A84-49A0-B13E-13153DD47B97}">
      <dgm:prSet/>
      <dgm:spPr/>
      <dgm:t>
        <a:bodyPr/>
        <a:lstStyle/>
        <a:p>
          <a:endParaRPr lang="en-US"/>
        </a:p>
      </dgm:t>
    </dgm:pt>
    <dgm:pt modelId="{9B59C8AE-AA20-4107-8D5B-7B63ABD55D8C}">
      <dgm:prSet phldrT="[Text]"/>
      <dgm:spPr/>
      <dgm:t>
        <a:bodyPr/>
        <a:lstStyle/>
        <a:p>
          <a:r>
            <a:rPr lang="en-US" dirty="0"/>
            <a:t>ACOG</a:t>
          </a:r>
        </a:p>
      </dgm:t>
    </dgm:pt>
    <dgm:pt modelId="{E726273E-AD8F-47D8-9C0B-60A0008813A9}" type="parTrans" cxnId="{CDF69F4D-8A6E-4531-AC5C-D306329450A2}">
      <dgm:prSet/>
      <dgm:spPr/>
      <dgm:t>
        <a:bodyPr/>
        <a:lstStyle/>
        <a:p>
          <a:endParaRPr lang="en-US"/>
        </a:p>
      </dgm:t>
    </dgm:pt>
    <dgm:pt modelId="{6337FBBD-E989-4FD5-A34C-ADBE0D9C291E}" type="sibTrans" cxnId="{CDF69F4D-8A6E-4531-AC5C-D306329450A2}">
      <dgm:prSet/>
      <dgm:spPr/>
      <dgm:t>
        <a:bodyPr/>
        <a:lstStyle/>
        <a:p>
          <a:endParaRPr lang="en-US"/>
        </a:p>
      </dgm:t>
    </dgm:pt>
    <dgm:pt modelId="{3C1C0BE9-FF91-4766-912D-6B0C295E929C}">
      <dgm:prSet phldrT="[Text]" custT="1"/>
      <dgm:spPr/>
      <dgm:t>
        <a:bodyPr/>
        <a:lstStyle/>
        <a:p>
          <a:r>
            <a:rPr lang="en-US" sz="3200" b="1" i="1" dirty="0">
              <a:solidFill>
                <a:srgbClr val="FFFF00"/>
              </a:solidFill>
            </a:rPr>
            <a:t>Mediolateral  ( Grade 2C )</a:t>
          </a:r>
        </a:p>
      </dgm:t>
    </dgm:pt>
    <dgm:pt modelId="{1F3CA4E3-78B9-4799-8BD0-E0AE5F0895CE}" type="parTrans" cxnId="{CE79F288-2E61-476B-B38D-E2D479876D64}">
      <dgm:prSet/>
      <dgm:spPr/>
      <dgm:t>
        <a:bodyPr/>
        <a:lstStyle/>
        <a:p>
          <a:endParaRPr lang="en-US"/>
        </a:p>
      </dgm:t>
    </dgm:pt>
    <dgm:pt modelId="{410EA6BE-72AB-466E-B1B9-BB2E705BB184}" type="sibTrans" cxnId="{CE79F288-2E61-476B-B38D-E2D479876D64}">
      <dgm:prSet/>
      <dgm:spPr/>
      <dgm:t>
        <a:bodyPr/>
        <a:lstStyle/>
        <a:p>
          <a:endParaRPr lang="en-US"/>
        </a:p>
      </dgm:t>
    </dgm:pt>
    <dgm:pt modelId="{A3E6FE9A-05C6-4D52-9E1C-34D4FC58562F}">
      <dgm:prSet phldrT="[Text]" custT="1"/>
      <dgm:spPr/>
      <dgm:t>
        <a:bodyPr/>
        <a:lstStyle/>
        <a:p>
          <a:r>
            <a:rPr lang="en-US" sz="3600" b="1" i="1" dirty="0">
              <a:solidFill>
                <a:srgbClr val="002060"/>
              </a:solidFill>
            </a:rPr>
            <a:t>Instrumental deliveries</a:t>
          </a:r>
        </a:p>
      </dgm:t>
    </dgm:pt>
    <dgm:pt modelId="{B88ECE65-B013-49CB-A391-8D0047FF4A7C}" type="parTrans" cxnId="{FA5E28FF-C3C7-44C7-ADA0-35680DBA2B6E}">
      <dgm:prSet/>
      <dgm:spPr/>
      <dgm:t>
        <a:bodyPr/>
        <a:lstStyle/>
        <a:p>
          <a:endParaRPr lang="en-US"/>
        </a:p>
      </dgm:t>
    </dgm:pt>
    <dgm:pt modelId="{3CC781C6-0EDE-4935-B9FD-D3538AED1FF0}" type="sibTrans" cxnId="{FA5E28FF-C3C7-44C7-ADA0-35680DBA2B6E}">
      <dgm:prSet/>
      <dgm:spPr/>
      <dgm:t>
        <a:bodyPr/>
        <a:lstStyle/>
        <a:p>
          <a:endParaRPr lang="en-US"/>
        </a:p>
      </dgm:t>
    </dgm:pt>
    <dgm:pt modelId="{9D9D7C69-2A33-4F68-B0C9-5132B43AC3F9}" type="pres">
      <dgm:prSet presAssocID="{4FA93182-CD79-4499-B8AE-15564F82AA00}" presName="Name0" presStyleCnt="0">
        <dgm:presLayoutVars>
          <dgm:dir/>
          <dgm:animLvl val="lvl"/>
          <dgm:resizeHandles val="exact"/>
        </dgm:presLayoutVars>
      </dgm:prSet>
      <dgm:spPr/>
    </dgm:pt>
    <dgm:pt modelId="{881A94F1-229D-4D7C-BB7C-C6973CFE2DA7}" type="pres">
      <dgm:prSet presAssocID="{4BC71011-D48F-46CF-9CBD-89699CA7C175}" presName="linNode" presStyleCnt="0"/>
      <dgm:spPr/>
    </dgm:pt>
    <dgm:pt modelId="{4339A759-4F50-48F4-A666-0AEDA22E3FF9}" type="pres">
      <dgm:prSet presAssocID="{4BC71011-D48F-46CF-9CBD-89699CA7C175}" presName="parTx" presStyleLbl="revTx" presStyleIdx="0" presStyleCnt="2">
        <dgm:presLayoutVars>
          <dgm:chMax val="1"/>
          <dgm:bulletEnabled val="1"/>
        </dgm:presLayoutVars>
      </dgm:prSet>
      <dgm:spPr/>
    </dgm:pt>
    <dgm:pt modelId="{4EBAEDE7-5572-49CC-B1CE-81BD8A289CF9}" type="pres">
      <dgm:prSet presAssocID="{4BC71011-D48F-46CF-9CBD-89699CA7C175}" presName="bracket" presStyleLbl="parChTrans1D1" presStyleIdx="0" presStyleCnt="2"/>
      <dgm:spPr/>
    </dgm:pt>
    <dgm:pt modelId="{96AAEC77-07AF-4A29-844A-B3503CB2A505}" type="pres">
      <dgm:prSet presAssocID="{4BC71011-D48F-46CF-9CBD-89699CA7C175}" presName="spH" presStyleCnt="0"/>
      <dgm:spPr/>
    </dgm:pt>
    <dgm:pt modelId="{1342AAA7-5EC9-4EC6-80FE-B1E6F9A54EB5}" type="pres">
      <dgm:prSet presAssocID="{4BC71011-D48F-46CF-9CBD-89699CA7C175}" presName="desTx" presStyleLbl="node1" presStyleIdx="0" presStyleCnt="2">
        <dgm:presLayoutVars>
          <dgm:bulletEnabled val="1"/>
        </dgm:presLayoutVars>
      </dgm:prSet>
      <dgm:spPr/>
    </dgm:pt>
    <dgm:pt modelId="{A245D9AB-3D84-435B-A762-AF15ABE0580A}" type="pres">
      <dgm:prSet presAssocID="{897ED0CC-A4C6-4E53-B43C-B5A09E61C2D1}" presName="spV" presStyleCnt="0"/>
      <dgm:spPr/>
    </dgm:pt>
    <dgm:pt modelId="{D592D38A-99A2-4022-9353-7CC395887442}" type="pres">
      <dgm:prSet presAssocID="{9B59C8AE-AA20-4107-8D5B-7B63ABD55D8C}" presName="linNode" presStyleCnt="0"/>
      <dgm:spPr/>
    </dgm:pt>
    <dgm:pt modelId="{4F5E8A1F-CC18-4082-89C4-9CE079D1B57C}" type="pres">
      <dgm:prSet presAssocID="{9B59C8AE-AA20-4107-8D5B-7B63ABD55D8C}" presName="parTx" presStyleLbl="revTx" presStyleIdx="1" presStyleCnt="2">
        <dgm:presLayoutVars>
          <dgm:chMax val="1"/>
          <dgm:bulletEnabled val="1"/>
        </dgm:presLayoutVars>
      </dgm:prSet>
      <dgm:spPr/>
    </dgm:pt>
    <dgm:pt modelId="{76D367B4-4CBA-4A4D-A067-C236EEFDC7F0}" type="pres">
      <dgm:prSet presAssocID="{9B59C8AE-AA20-4107-8D5B-7B63ABD55D8C}" presName="bracket" presStyleLbl="parChTrans1D1" presStyleIdx="1" presStyleCnt="2"/>
      <dgm:spPr/>
    </dgm:pt>
    <dgm:pt modelId="{47EF7272-B1D7-489F-B8CF-99BAD07AE721}" type="pres">
      <dgm:prSet presAssocID="{9B59C8AE-AA20-4107-8D5B-7B63ABD55D8C}" presName="spH" presStyleCnt="0"/>
      <dgm:spPr/>
    </dgm:pt>
    <dgm:pt modelId="{1F189F76-283B-4C7C-9FD3-291414FDBA88}" type="pres">
      <dgm:prSet presAssocID="{9B59C8AE-AA20-4107-8D5B-7B63ABD55D8C}" presName="desTx" presStyleLbl="node1" presStyleIdx="1" presStyleCnt="2" custScaleY="148680">
        <dgm:presLayoutVars>
          <dgm:bulletEnabled val="1"/>
        </dgm:presLayoutVars>
      </dgm:prSet>
      <dgm:spPr/>
    </dgm:pt>
  </dgm:ptLst>
  <dgm:cxnLst>
    <dgm:cxn modelId="{F8CCA962-4A84-49A0-B13E-13153DD47B97}" srcId="{4BC71011-D48F-46CF-9CBD-89699CA7C175}" destId="{E9D7270E-6E7B-4557-A5AA-57FA3088CD88}" srcOrd="0" destOrd="0" parTransId="{86AD7B36-D0F7-48E8-8582-F15077F201D9}" sibTransId="{620D7D63-A8FD-4727-A3B2-9CBF616ECC8B}"/>
    <dgm:cxn modelId="{568CD86B-705F-40A6-B0D3-06CDEA4B09ED}" type="presOf" srcId="{A3E6FE9A-05C6-4D52-9E1C-34D4FC58562F}" destId="{1342AAA7-5EC9-4EC6-80FE-B1E6F9A54EB5}" srcOrd="0" destOrd="1" presId="urn:diagrams.loki3.com/BracketList"/>
    <dgm:cxn modelId="{CDF69F4D-8A6E-4531-AC5C-D306329450A2}" srcId="{4FA93182-CD79-4499-B8AE-15564F82AA00}" destId="{9B59C8AE-AA20-4107-8D5B-7B63ABD55D8C}" srcOrd="1" destOrd="0" parTransId="{E726273E-AD8F-47D8-9C0B-60A0008813A9}" sibTransId="{6337FBBD-E989-4FD5-A34C-ADBE0D9C291E}"/>
    <dgm:cxn modelId="{CE79F288-2E61-476B-B38D-E2D479876D64}" srcId="{9B59C8AE-AA20-4107-8D5B-7B63ABD55D8C}" destId="{3C1C0BE9-FF91-4766-912D-6B0C295E929C}" srcOrd="0" destOrd="0" parTransId="{1F3CA4E3-78B9-4799-8BD0-E0AE5F0895CE}" sibTransId="{410EA6BE-72AB-466E-B1B9-BB2E705BB184}"/>
    <dgm:cxn modelId="{206D9A8C-8C2A-43C8-AA27-BE079E1479D7}" type="presOf" srcId="{3C1C0BE9-FF91-4766-912D-6B0C295E929C}" destId="{1F189F76-283B-4C7C-9FD3-291414FDBA88}" srcOrd="0" destOrd="0" presId="urn:diagrams.loki3.com/BracketList"/>
    <dgm:cxn modelId="{F32A1D95-3AFE-4E21-89A3-0F1E5FBA9493}" type="presOf" srcId="{4FA93182-CD79-4499-B8AE-15564F82AA00}" destId="{9D9D7C69-2A33-4F68-B0C9-5132B43AC3F9}" srcOrd="0" destOrd="0" presId="urn:diagrams.loki3.com/BracketList"/>
    <dgm:cxn modelId="{B2ABBD9E-BE14-4B5E-BD45-01AE245EDE67}" srcId="{4FA93182-CD79-4499-B8AE-15564F82AA00}" destId="{4BC71011-D48F-46CF-9CBD-89699CA7C175}" srcOrd="0" destOrd="0" parTransId="{168D2BBF-1E6D-4735-BD5E-2CD99F628AA7}" sibTransId="{897ED0CC-A4C6-4E53-B43C-B5A09E61C2D1}"/>
    <dgm:cxn modelId="{CEB536B1-052E-4B64-AEEF-9153FB60F274}" type="presOf" srcId="{E9D7270E-6E7B-4557-A5AA-57FA3088CD88}" destId="{1342AAA7-5EC9-4EC6-80FE-B1E6F9A54EB5}" srcOrd="0" destOrd="0" presId="urn:diagrams.loki3.com/BracketList"/>
    <dgm:cxn modelId="{DC0189EA-3DDF-4A2D-8673-42128E4214D2}" type="presOf" srcId="{9B59C8AE-AA20-4107-8D5B-7B63ABD55D8C}" destId="{4F5E8A1F-CC18-4082-89C4-9CE079D1B57C}" srcOrd="0" destOrd="0" presId="urn:diagrams.loki3.com/BracketList"/>
    <dgm:cxn modelId="{CEB294FA-CAFA-4FDA-8A87-CDBED76A8ABF}" type="presOf" srcId="{4BC71011-D48F-46CF-9CBD-89699CA7C175}" destId="{4339A759-4F50-48F4-A666-0AEDA22E3FF9}" srcOrd="0" destOrd="0" presId="urn:diagrams.loki3.com/BracketList"/>
    <dgm:cxn modelId="{FA5E28FF-C3C7-44C7-ADA0-35680DBA2B6E}" srcId="{4BC71011-D48F-46CF-9CBD-89699CA7C175}" destId="{A3E6FE9A-05C6-4D52-9E1C-34D4FC58562F}" srcOrd="1" destOrd="0" parTransId="{B88ECE65-B013-49CB-A391-8D0047FF4A7C}" sibTransId="{3CC781C6-0EDE-4935-B9FD-D3538AED1FF0}"/>
    <dgm:cxn modelId="{09426D70-91E8-42D8-B856-944ADF7FF10C}" type="presParOf" srcId="{9D9D7C69-2A33-4F68-B0C9-5132B43AC3F9}" destId="{881A94F1-229D-4D7C-BB7C-C6973CFE2DA7}" srcOrd="0" destOrd="0" presId="urn:diagrams.loki3.com/BracketList"/>
    <dgm:cxn modelId="{DE8387F6-3CD6-4427-A50C-69042661C4D2}" type="presParOf" srcId="{881A94F1-229D-4D7C-BB7C-C6973CFE2DA7}" destId="{4339A759-4F50-48F4-A666-0AEDA22E3FF9}" srcOrd="0" destOrd="0" presId="urn:diagrams.loki3.com/BracketList"/>
    <dgm:cxn modelId="{C473455D-6BAA-4550-B143-28D7C97CA4FC}" type="presParOf" srcId="{881A94F1-229D-4D7C-BB7C-C6973CFE2DA7}" destId="{4EBAEDE7-5572-49CC-B1CE-81BD8A289CF9}" srcOrd="1" destOrd="0" presId="urn:diagrams.loki3.com/BracketList"/>
    <dgm:cxn modelId="{E7DE9747-E37B-464C-B38E-1CA06A7DBDD0}" type="presParOf" srcId="{881A94F1-229D-4D7C-BB7C-C6973CFE2DA7}" destId="{96AAEC77-07AF-4A29-844A-B3503CB2A505}" srcOrd="2" destOrd="0" presId="urn:diagrams.loki3.com/BracketList"/>
    <dgm:cxn modelId="{B4598EF5-C9C7-476B-AD89-97384D83EC4D}" type="presParOf" srcId="{881A94F1-229D-4D7C-BB7C-C6973CFE2DA7}" destId="{1342AAA7-5EC9-4EC6-80FE-B1E6F9A54EB5}" srcOrd="3" destOrd="0" presId="urn:diagrams.loki3.com/BracketList"/>
    <dgm:cxn modelId="{E8DD697B-11D8-4B1B-A6FA-0A970620C548}" type="presParOf" srcId="{9D9D7C69-2A33-4F68-B0C9-5132B43AC3F9}" destId="{A245D9AB-3D84-435B-A762-AF15ABE0580A}" srcOrd="1" destOrd="0" presId="urn:diagrams.loki3.com/BracketList"/>
    <dgm:cxn modelId="{E50A12E8-C647-45EE-8953-1D76DDB61A8A}" type="presParOf" srcId="{9D9D7C69-2A33-4F68-B0C9-5132B43AC3F9}" destId="{D592D38A-99A2-4022-9353-7CC395887442}" srcOrd="2" destOrd="0" presId="urn:diagrams.loki3.com/BracketList"/>
    <dgm:cxn modelId="{BF023AC5-D006-4510-B121-F83F91D3A35B}" type="presParOf" srcId="{D592D38A-99A2-4022-9353-7CC395887442}" destId="{4F5E8A1F-CC18-4082-89C4-9CE079D1B57C}" srcOrd="0" destOrd="0" presId="urn:diagrams.loki3.com/BracketList"/>
    <dgm:cxn modelId="{798D110E-6DD9-4706-83A7-DF4801767499}" type="presParOf" srcId="{D592D38A-99A2-4022-9353-7CC395887442}" destId="{76D367B4-4CBA-4A4D-A067-C236EEFDC7F0}" srcOrd="1" destOrd="0" presId="urn:diagrams.loki3.com/BracketList"/>
    <dgm:cxn modelId="{C3720C04-C7CD-46BA-87CF-F1C13B9B67D9}" type="presParOf" srcId="{D592D38A-99A2-4022-9353-7CC395887442}" destId="{47EF7272-B1D7-489F-B8CF-99BAD07AE721}" srcOrd="2" destOrd="0" presId="urn:diagrams.loki3.com/BracketList"/>
    <dgm:cxn modelId="{A1B41430-5561-4E06-858D-E634B7A52B10}" type="presParOf" srcId="{D592D38A-99A2-4022-9353-7CC395887442}" destId="{1F189F76-283B-4C7C-9FD3-291414FDBA88}"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955755-4EDB-4A97-88B9-A8E364C2D308}" type="doc">
      <dgm:prSet loTypeId="urn:microsoft.com/office/officeart/2005/8/layout/vList6" loCatId="list" qsTypeId="urn:microsoft.com/office/officeart/2005/8/quickstyle/simple1" qsCatId="simple" csTypeId="urn:microsoft.com/office/officeart/2005/8/colors/accent3_4" csCatId="accent3" phldr="1"/>
      <dgm:spPr/>
      <dgm:t>
        <a:bodyPr/>
        <a:lstStyle/>
        <a:p>
          <a:endParaRPr lang="en-US"/>
        </a:p>
      </dgm:t>
    </dgm:pt>
    <dgm:pt modelId="{92458C2F-AC08-402F-BA43-A8D8B4CE930E}">
      <dgm:prSet phldrT="[Text]"/>
      <dgm:spPr/>
      <dgm:t>
        <a:bodyPr/>
        <a:lstStyle/>
        <a:p>
          <a:r>
            <a:rPr lang="en-US" b="1" i="1" dirty="0">
              <a:solidFill>
                <a:srgbClr val="FFC000"/>
              </a:solidFill>
            </a:rPr>
            <a:t>Median</a:t>
          </a:r>
        </a:p>
      </dgm:t>
    </dgm:pt>
    <dgm:pt modelId="{C0A81291-5CE8-4775-BF6E-1F50FDD98B0D}" type="parTrans" cxnId="{C9CAA170-9B46-4499-A718-30BE3C6C3885}">
      <dgm:prSet/>
      <dgm:spPr/>
      <dgm:t>
        <a:bodyPr/>
        <a:lstStyle/>
        <a:p>
          <a:endParaRPr lang="en-US"/>
        </a:p>
      </dgm:t>
    </dgm:pt>
    <dgm:pt modelId="{C6E6A609-D5F5-4897-B9FE-CD973DB9821A}" type="sibTrans" cxnId="{C9CAA170-9B46-4499-A718-30BE3C6C3885}">
      <dgm:prSet/>
      <dgm:spPr/>
      <dgm:t>
        <a:bodyPr/>
        <a:lstStyle/>
        <a:p>
          <a:endParaRPr lang="en-US"/>
        </a:p>
      </dgm:t>
    </dgm:pt>
    <dgm:pt modelId="{7983E8DC-5857-4A55-BD83-1B0AF73EADAF}">
      <dgm:prSet phldrT="[Text]"/>
      <dgm:spPr/>
      <dgm:t>
        <a:bodyPr/>
        <a:lstStyle/>
        <a:p>
          <a:r>
            <a:rPr lang="en-US" dirty="0"/>
            <a:t>Vaginal epithelium</a:t>
          </a:r>
        </a:p>
      </dgm:t>
    </dgm:pt>
    <dgm:pt modelId="{BF30F29F-FDC6-465E-8EFE-F5105954FA63}" type="parTrans" cxnId="{62FE4025-67A2-4867-861A-6123ADC0F3A4}">
      <dgm:prSet/>
      <dgm:spPr/>
      <dgm:t>
        <a:bodyPr/>
        <a:lstStyle/>
        <a:p>
          <a:endParaRPr lang="en-US"/>
        </a:p>
      </dgm:t>
    </dgm:pt>
    <dgm:pt modelId="{9C2BAB4F-EB06-437D-947D-F373A0822DE3}" type="sibTrans" cxnId="{62FE4025-67A2-4867-861A-6123ADC0F3A4}">
      <dgm:prSet/>
      <dgm:spPr/>
      <dgm:t>
        <a:bodyPr/>
        <a:lstStyle/>
        <a:p>
          <a:endParaRPr lang="en-US"/>
        </a:p>
      </dgm:t>
    </dgm:pt>
    <dgm:pt modelId="{E28C5B6C-246B-4970-8438-955D858221DB}">
      <dgm:prSet phldrT="[Text]" phldr="1"/>
      <dgm:spPr/>
      <dgm:t>
        <a:bodyPr/>
        <a:lstStyle/>
        <a:p>
          <a:endParaRPr lang="en-US"/>
        </a:p>
      </dgm:t>
    </dgm:pt>
    <dgm:pt modelId="{4C1F620B-E02A-4D41-8024-BE314B135BD5}" type="parTrans" cxnId="{05B2CCDB-5665-44C8-9419-09FB88579026}">
      <dgm:prSet/>
      <dgm:spPr/>
      <dgm:t>
        <a:bodyPr/>
        <a:lstStyle/>
        <a:p>
          <a:endParaRPr lang="en-US"/>
        </a:p>
      </dgm:t>
    </dgm:pt>
    <dgm:pt modelId="{91ABC5F9-F81A-4F8A-97E9-BB11CD401CAC}" type="sibTrans" cxnId="{05B2CCDB-5665-44C8-9419-09FB88579026}">
      <dgm:prSet/>
      <dgm:spPr/>
      <dgm:t>
        <a:bodyPr/>
        <a:lstStyle/>
        <a:p>
          <a:endParaRPr lang="en-US"/>
        </a:p>
      </dgm:t>
    </dgm:pt>
    <dgm:pt modelId="{2B9F9B48-E12F-4D48-A1A1-39B3B660BF92}">
      <dgm:prSet phldrT="[Text]"/>
      <dgm:spPr/>
      <dgm:t>
        <a:bodyPr/>
        <a:lstStyle/>
        <a:p>
          <a:r>
            <a:rPr lang="en-US" b="1" i="1" dirty="0">
              <a:solidFill>
                <a:srgbClr val="FFFF00"/>
              </a:solidFill>
            </a:rPr>
            <a:t>Mediolateral</a:t>
          </a:r>
        </a:p>
      </dgm:t>
    </dgm:pt>
    <dgm:pt modelId="{8CB31999-CE58-469A-81A4-1003671B0159}" type="parTrans" cxnId="{80641C14-A129-4E2E-9A35-5921C76A88C7}">
      <dgm:prSet/>
      <dgm:spPr/>
      <dgm:t>
        <a:bodyPr/>
        <a:lstStyle/>
        <a:p>
          <a:endParaRPr lang="en-US"/>
        </a:p>
      </dgm:t>
    </dgm:pt>
    <dgm:pt modelId="{4CFE9EEC-257F-46C8-A23A-3253BE1C0682}" type="sibTrans" cxnId="{80641C14-A129-4E2E-9A35-5921C76A88C7}">
      <dgm:prSet/>
      <dgm:spPr/>
      <dgm:t>
        <a:bodyPr/>
        <a:lstStyle/>
        <a:p>
          <a:endParaRPr lang="en-US"/>
        </a:p>
      </dgm:t>
    </dgm:pt>
    <dgm:pt modelId="{BEF50EC8-57A7-4F88-8EB2-B4DF026ADF22}">
      <dgm:prSet phldrT="[Text]"/>
      <dgm:spPr/>
      <dgm:t>
        <a:bodyPr/>
        <a:lstStyle/>
        <a:p>
          <a:r>
            <a:rPr lang="en-US" dirty="0"/>
            <a:t>Vaginal epithelium</a:t>
          </a:r>
        </a:p>
      </dgm:t>
    </dgm:pt>
    <dgm:pt modelId="{57886B4B-C0A4-4C49-A12D-18755CBD291A}" type="parTrans" cxnId="{89B0F214-CE04-4599-B7AC-FE203C5637E6}">
      <dgm:prSet/>
      <dgm:spPr/>
      <dgm:t>
        <a:bodyPr/>
        <a:lstStyle/>
        <a:p>
          <a:endParaRPr lang="en-US"/>
        </a:p>
      </dgm:t>
    </dgm:pt>
    <dgm:pt modelId="{5304661F-2A4F-4445-8346-7309C021EC39}" type="sibTrans" cxnId="{89B0F214-CE04-4599-B7AC-FE203C5637E6}">
      <dgm:prSet/>
      <dgm:spPr/>
      <dgm:t>
        <a:bodyPr/>
        <a:lstStyle/>
        <a:p>
          <a:endParaRPr lang="en-US"/>
        </a:p>
      </dgm:t>
    </dgm:pt>
    <dgm:pt modelId="{E9EC968F-2CD4-4EF1-AFC7-8F159ACA059B}">
      <dgm:prSet phldrT="[Text]"/>
      <dgm:spPr/>
      <dgm:t>
        <a:bodyPr/>
        <a:lstStyle/>
        <a:p>
          <a:r>
            <a:rPr lang="en-US" dirty="0"/>
            <a:t> Perineal body </a:t>
          </a:r>
        </a:p>
      </dgm:t>
    </dgm:pt>
    <dgm:pt modelId="{DB12D7FB-BCC4-4872-8BDF-7E88D305B16D}" type="parTrans" cxnId="{7233C3D9-D947-4B28-8A17-8B14D91EC8AF}">
      <dgm:prSet/>
      <dgm:spPr/>
      <dgm:t>
        <a:bodyPr/>
        <a:lstStyle/>
        <a:p>
          <a:endParaRPr lang="en-US"/>
        </a:p>
      </dgm:t>
    </dgm:pt>
    <dgm:pt modelId="{8569A35F-F220-484E-A983-4D3EB3D010DC}" type="sibTrans" cxnId="{7233C3D9-D947-4B28-8A17-8B14D91EC8AF}">
      <dgm:prSet/>
      <dgm:spPr/>
      <dgm:t>
        <a:bodyPr/>
        <a:lstStyle/>
        <a:p>
          <a:endParaRPr lang="en-US"/>
        </a:p>
      </dgm:t>
    </dgm:pt>
    <dgm:pt modelId="{97465F3A-49F0-4E22-B810-32DAFF353D7E}">
      <dgm:prSet phldrT="[Text]"/>
      <dgm:spPr/>
      <dgm:t>
        <a:bodyPr/>
        <a:lstStyle/>
        <a:p>
          <a:r>
            <a:rPr lang="en-US" dirty="0"/>
            <a:t>Junction of the perineal body with the bulbocavernosus muscle</a:t>
          </a:r>
        </a:p>
      </dgm:t>
    </dgm:pt>
    <dgm:pt modelId="{A8F19059-E752-44A1-A43D-57882A8DD016}" type="parTrans" cxnId="{70FD875F-69AA-4E71-B955-BF5435DA12EC}">
      <dgm:prSet/>
      <dgm:spPr/>
      <dgm:t>
        <a:bodyPr/>
        <a:lstStyle/>
        <a:p>
          <a:endParaRPr lang="en-US"/>
        </a:p>
      </dgm:t>
    </dgm:pt>
    <dgm:pt modelId="{AF8AFFF7-218B-4AED-ACB6-B4D94B102C00}" type="sibTrans" cxnId="{70FD875F-69AA-4E71-B955-BF5435DA12EC}">
      <dgm:prSet/>
      <dgm:spPr/>
      <dgm:t>
        <a:bodyPr/>
        <a:lstStyle/>
        <a:p>
          <a:endParaRPr lang="en-US"/>
        </a:p>
      </dgm:t>
    </dgm:pt>
    <dgm:pt modelId="{69D18071-0863-4326-A1E2-9B1B7764EAF7}">
      <dgm:prSet phldrT="[Text]"/>
      <dgm:spPr/>
      <dgm:t>
        <a:bodyPr/>
        <a:lstStyle/>
        <a:p>
          <a:r>
            <a:rPr lang="en-US" dirty="0"/>
            <a:t> Transverse perineal</a:t>
          </a:r>
        </a:p>
      </dgm:t>
    </dgm:pt>
    <dgm:pt modelId="{FF14A5C2-8F51-4787-ACDF-A93310AA6667}" type="parTrans" cxnId="{5B3D0E3E-FB28-4ABB-8DF4-B85CBB576F3A}">
      <dgm:prSet/>
      <dgm:spPr/>
      <dgm:t>
        <a:bodyPr/>
        <a:lstStyle/>
        <a:p>
          <a:endParaRPr lang="en-US"/>
        </a:p>
      </dgm:t>
    </dgm:pt>
    <dgm:pt modelId="{C6B058CD-DCAD-419B-9AD3-2AAF090CFCAD}" type="sibTrans" cxnId="{5B3D0E3E-FB28-4ABB-8DF4-B85CBB576F3A}">
      <dgm:prSet/>
      <dgm:spPr/>
      <dgm:t>
        <a:bodyPr/>
        <a:lstStyle/>
        <a:p>
          <a:endParaRPr lang="en-US"/>
        </a:p>
      </dgm:t>
    </dgm:pt>
    <dgm:pt modelId="{3C7F8F5F-DCCB-4D1C-9288-7D132818C1FC}">
      <dgm:prSet phldrT="[Text]"/>
      <dgm:spPr/>
      <dgm:t>
        <a:bodyPr/>
        <a:lstStyle/>
        <a:p>
          <a:r>
            <a:rPr lang="en-US" dirty="0"/>
            <a:t>Bulbocavernosus muscles</a:t>
          </a:r>
        </a:p>
      </dgm:t>
    </dgm:pt>
    <dgm:pt modelId="{AFCBEE80-5D90-4201-8037-80A27FFF420F}" type="parTrans" cxnId="{C91868BC-B7B6-4E4C-BE8E-797CCD937D26}">
      <dgm:prSet/>
      <dgm:spPr/>
      <dgm:t>
        <a:bodyPr/>
        <a:lstStyle/>
        <a:p>
          <a:endParaRPr lang="en-US"/>
        </a:p>
      </dgm:t>
    </dgm:pt>
    <dgm:pt modelId="{4702D1DF-0BC2-4B1C-9A24-709291A2255B}" type="sibTrans" cxnId="{C91868BC-B7B6-4E4C-BE8E-797CCD937D26}">
      <dgm:prSet/>
      <dgm:spPr/>
      <dgm:t>
        <a:bodyPr/>
        <a:lstStyle/>
        <a:p>
          <a:endParaRPr lang="en-US"/>
        </a:p>
      </dgm:t>
    </dgm:pt>
    <dgm:pt modelId="{AE79F8A7-3FF1-4769-A3D4-8DBF95C8FEE1}">
      <dgm:prSet phldrT="[Text]"/>
      <dgm:spPr/>
      <dgm:t>
        <a:bodyPr/>
        <a:lstStyle/>
        <a:p>
          <a:r>
            <a:rPr lang="en-US" dirty="0"/>
            <a:t> Perineal skin</a:t>
          </a:r>
        </a:p>
      </dgm:t>
    </dgm:pt>
    <dgm:pt modelId="{BF1E7463-3766-4F5C-815C-45EFAC2E842B}" type="parTrans" cxnId="{0AEF0F96-6C0A-442F-902B-C72099AE6CEA}">
      <dgm:prSet/>
      <dgm:spPr/>
      <dgm:t>
        <a:bodyPr/>
        <a:lstStyle/>
        <a:p>
          <a:endParaRPr lang="en-US"/>
        </a:p>
      </dgm:t>
    </dgm:pt>
    <dgm:pt modelId="{1D1B7027-6FD7-413F-80DD-ED8D79C16D05}" type="sibTrans" cxnId="{0AEF0F96-6C0A-442F-902B-C72099AE6CEA}">
      <dgm:prSet/>
      <dgm:spPr/>
      <dgm:t>
        <a:bodyPr/>
        <a:lstStyle/>
        <a:p>
          <a:endParaRPr lang="en-US"/>
        </a:p>
      </dgm:t>
    </dgm:pt>
    <dgm:pt modelId="{47DDCCED-9A34-49B1-B34D-ED4F91628800}">
      <dgm:prSet phldrT="[Text]"/>
      <dgm:spPr/>
      <dgm:t>
        <a:bodyPr/>
        <a:lstStyle/>
        <a:p>
          <a:r>
            <a:rPr lang="en-US" dirty="0"/>
            <a:t>If the incision is large : adipose tissue with in ischiorectal fossa</a:t>
          </a:r>
        </a:p>
      </dgm:t>
    </dgm:pt>
    <dgm:pt modelId="{39B499B2-4DB3-4536-97B0-B550346525D7}" type="parTrans" cxnId="{81C472E2-A557-4BA0-867B-B6D139CBE0ED}">
      <dgm:prSet/>
      <dgm:spPr/>
      <dgm:t>
        <a:bodyPr/>
        <a:lstStyle/>
        <a:p>
          <a:endParaRPr lang="en-US"/>
        </a:p>
      </dgm:t>
    </dgm:pt>
    <dgm:pt modelId="{F5295C84-34D4-420A-8403-0484E1800307}" type="sibTrans" cxnId="{81C472E2-A557-4BA0-867B-B6D139CBE0ED}">
      <dgm:prSet/>
      <dgm:spPr/>
      <dgm:t>
        <a:bodyPr/>
        <a:lstStyle/>
        <a:p>
          <a:endParaRPr lang="en-US"/>
        </a:p>
      </dgm:t>
    </dgm:pt>
    <dgm:pt modelId="{1DA01799-F4F7-47CD-9C91-97352D8C9450}" type="pres">
      <dgm:prSet presAssocID="{89955755-4EDB-4A97-88B9-A8E364C2D308}" presName="Name0" presStyleCnt="0">
        <dgm:presLayoutVars>
          <dgm:dir/>
          <dgm:animLvl val="lvl"/>
          <dgm:resizeHandles/>
        </dgm:presLayoutVars>
      </dgm:prSet>
      <dgm:spPr/>
    </dgm:pt>
    <dgm:pt modelId="{55E75BC7-DF22-48DF-9F73-1C3275B64D54}" type="pres">
      <dgm:prSet presAssocID="{92458C2F-AC08-402F-BA43-A8D8B4CE930E}" presName="linNode" presStyleCnt="0"/>
      <dgm:spPr/>
    </dgm:pt>
    <dgm:pt modelId="{C7038E7A-674A-48CC-83B5-0F1402163E0C}" type="pres">
      <dgm:prSet presAssocID="{92458C2F-AC08-402F-BA43-A8D8B4CE930E}" presName="parentShp" presStyleLbl="node1" presStyleIdx="0" presStyleCnt="2">
        <dgm:presLayoutVars>
          <dgm:bulletEnabled val="1"/>
        </dgm:presLayoutVars>
      </dgm:prSet>
      <dgm:spPr/>
    </dgm:pt>
    <dgm:pt modelId="{11FB6BB1-B2D5-4602-BFAA-F9BC57F989DB}" type="pres">
      <dgm:prSet presAssocID="{92458C2F-AC08-402F-BA43-A8D8B4CE930E}" presName="childShp" presStyleLbl="bgAccFollowNode1" presStyleIdx="0" presStyleCnt="2">
        <dgm:presLayoutVars>
          <dgm:bulletEnabled val="1"/>
        </dgm:presLayoutVars>
      </dgm:prSet>
      <dgm:spPr/>
    </dgm:pt>
    <dgm:pt modelId="{083A976E-84B4-403F-9BD9-60545D11079E}" type="pres">
      <dgm:prSet presAssocID="{C6E6A609-D5F5-4897-B9FE-CD973DB9821A}" presName="spacing" presStyleCnt="0"/>
      <dgm:spPr/>
    </dgm:pt>
    <dgm:pt modelId="{106F25CC-601F-4FFF-9EB8-872DE6CFF136}" type="pres">
      <dgm:prSet presAssocID="{2B9F9B48-E12F-4D48-A1A1-39B3B660BF92}" presName="linNode" presStyleCnt="0"/>
      <dgm:spPr/>
    </dgm:pt>
    <dgm:pt modelId="{082C7E68-3DF8-49E0-BB42-634348BCBCAD}" type="pres">
      <dgm:prSet presAssocID="{2B9F9B48-E12F-4D48-A1A1-39B3B660BF92}" presName="parentShp" presStyleLbl="node1" presStyleIdx="1" presStyleCnt="2">
        <dgm:presLayoutVars>
          <dgm:bulletEnabled val="1"/>
        </dgm:presLayoutVars>
      </dgm:prSet>
      <dgm:spPr/>
    </dgm:pt>
    <dgm:pt modelId="{9BED38AE-B95F-448A-A397-10A528C087C7}" type="pres">
      <dgm:prSet presAssocID="{2B9F9B48-E12F-4D48-A1A1-39B3B660BF92}" presName="childShp" presStyleLbl="bgAccFollowNode1" presStyleIdx="1" presStyleCnt="2">
        <dgm:presLayoutVars>
          <dgm:bulletEnabled val="1"/>
        </dgm:presLayoutVars>
      </dgm:prSet>
      <dgm:spPr/>
    </dgm:pt>
  </dgm:ptLst>
  <dgm:cxnLst>
    <dgm:cxn modelId="{80641C14-A129-4E2E-9A35-5921C76A88C7}" srcId="{89955755-4EDB-4A97-88B9-A8E364C2D308}" destId="{2B9F9B48-E12F-4D48-A1A1-39B3B660BF92}" srcOrd="1" destOrd="0" parTransId="{8CB31999-CE58-469A-81A4-1003671B0159}" sibTransId="{4CFE9EEC-257F-46C8-A23A-3253BE1C0682}"/>
    <dgm:cxn modelId="{89B0F214-CE04-4599-B7AC-FE203C5637E6}" srcId="{2B9F9B48-E12F-4D48-A1A1-39B3B660BF92}" destId="{BEF50EC8-57A7-4F88-8EB2-B4DF026ADF22}" srcOrd="0" destOrd="0" parTransId="{57886B4B-C0A4-4C49-A12D-18755CBD291A}" sibTransId="{5304661F-2A4F-4445-8346-7309C021EC39}"/>
    <dgm:cxn modelId="{62FE4025-67A2-4867-861A-6123ADC0F3A4}" srcId="{92458C2F-AC08-402F-BA43-A8D8B4CE930E}" destId="{7983E8DC-5857-4A55-BD83-1B0AF73EADAF}" srcOrd="0" destOrd="0" parTransId="{BF30F29F-FDC6-465E-8EFE-F5105954FA63}" sibTransId="{9C2BAB4F-EB06-437D-947D-F373A0822DE3}"/>
    <dgm:cxn modelId="{5B3D0E3E-FB28-4ABB-8DF4-B85CBB576F3A}" srcId="{2B9F9B48-E12F-4D48-A1A1-39B3B660BF92}" destId="{69D18071-0863-4326-A1E2-9B1B7764EAF7}" srcOrd="1" destOrd="0" parTransId="{FF14A5C2-8F51-4787-ACDF-A93310AA6667}" sibTransId="{C6B058CD-DCAD-419B-9AD3-2AAF090CFCAD}"/>
    <dgm:cxn modelId="{6346805C-26B4-443A-821D-131A167C7B53}" type="presOf" srcId="{BEF50EC8-57A7-4F88-8EB2-B4DF026ADF22}" destId="{9BED38AE-B95F-448A-A397-10A528C087C7}" srcOrd="0" destOrd="0" presId="urn:microsoft.com/office/officeart/2005/8/layout/vList6"/>
    <dgm:cxn modelId="{3FDE045E-868D-4160-B8D1-8F7742875694}" type="presOf" srcId="{2B9F9B48-E12F-4D48-A1A1-39B3B660BF92}" destId="{082C7E68-3DF8-49E0-BB42-634348BCBCAD}" srcOrd="0" destOrd="0" presId="urn:microsoft.com/office/officeart/2005/8/layout/vList6"/>
    <dgm:cxn modelId="{70FD875F-69AA-4E71-B955-BF5435DA12EC}" srcId="{92458C2F-AC08-402F-BA43-A8D8B4CE930E}" destId="{97465F3A-49F0-4E22-B810-32DAFF353D7E}" srcOrd="2" destOrd="0" parTransId="{A8F19059-E752-44A1-A43D-57882A8DD016}" sibTransId="{AF8AFFF7-218B-4AED-ACB6-B4D94B102C00}"/>
    <dgm:cxn modelId="{81836764-FB5D-454B-8212-1D34E2EEE58B}" type="presOf" srcId="{7983E8DC-5857-4A55-BD83-1B0AF73EADAF}" destId="{11FB6BB1-B2D5-4602-BFAA-F9BC57F989DB}" srcOrd="0" destOrd="0" presId="urn:microsoft.com/office/officeart/2005/8/layout/vList6"/>
    <dgm:cxn modelId="{C9CAA170-9B46-4499-A718-30BE3C6C3885}" srcId="{89955755-4EDB-4A97-88B9-A8E364C2D308}" destId="{92458C2F-AC08-402F-BA43-A8D8B4CE930E}" srcOrd="0" destOrd="0" parTransId="{C0A81291-5CE8-4775-BF6E-1F50FDD98B0D}" sibTransId="{C6E6A609-D5F5-4897-B9FE-CD973DB9821A}"/>
    <dgm:cxn modelId="{90363875-F7C5-4610-BA74-BA6736B11719}" type="presOf" srcId="{AE79F8A7-3FF1-4769-A3D4-8DBF95C8FEE1}" destId="{9BED38AE-B95F-448A-A397-10A528C087C7}" srcOrd="0" destOrd="3" presId="urn:microsoft.com/office/officeart/2005/8/layout/vList6"/>
    <dgm:cxn modelId="{0AEF0F96-6C0A-442F-902B-C72099AE6CEA}" srcId="{2B9F9B48-E12F-4D48-A1A1-39B3B660BF92}" destId="{AE79F8A7-3FF1-4769-A3D4-8DBF95C8FEE1}" srcOrd="3" destOrd="0" parTransId="{BF1E7463-3766-4F5C-815C-45EFAC2E842B}" sibTransId="{1D1B7027-6FD7-413F-80DD-ED8D79C16D05}"/>
    <dgm:cxn modelId="{8C02779C-7F14-48E7-88C6-95E55B7E5AF6}" type="presOf" srcId="{89955755-4EDB-4A97-88B9-A8E364C2D308}" destId="{1DA01799-F4F7-47CD-9C91-97352D8C9450}" srcOrd="0" destOrd="0" presId="urn:microsoft.com/office/officeart/2005/8/layout/vList6"/>
    <dgm:cxn modelId="{F31FC7A0-7ABD-4B8B-96F6-96A50BC86247}" type="presOf" srcId="{97465F3A-49F0-4E22-B810-32DAFF353D7E}" destId="{11FB6BB1-B2D5-4602-BFAA-F9BC57F989DB}" srcOrd="0" destOrd="2" presId="urn:microsoft.com/office/officeart/2005/8/layout/vList6"/>
    <dgm:cxn modelId="{0B776DA2-E01D-423A-A51A-EFFAF5B62B6C}" type="presOf" srcId="{92458C2F-AC08-402F-BA43-A8D8B4CE930E}" destId="{C7038E7A-674A-48CC-83B5-0F1402163E0C}" srcOrd="0" destOrd="0" presId="urn:microsoft.com/office/officeart/2005/8/layout/vList6"/>
    <dgm:cxn modelId="{C91868BC-B7B6-4E4C-BE8E-797CCD937D26}" srcId="{2B9F9B48-E12F-4D48-A1A1-39B3B660BF92}" destId="{3C7F8F5F-DCCB-4D1C-9288-7D132818C1FC}" srcOrd="2" destOrd="0" parTransId="{AFCBEE80-5D90-4201-8037-80A27FFF420F}" sibTransId="{4702D1DF-0BC2-4B1C-9A24-709291A2255B}"/>
    <dgm:cxn modelId="{44C54AC7-31C0-40DD-B37A-1FD9AE257152}" type="presOf" srcId="{47DDCCED-9A34-49B1-B34D-ED4F91628800}" destId="{9BED38AE-B95F-448A-A397-10A528C087C7}" srcOrd="0" destOrd="4" presId="urn:microsoft.com/office/officeart/2005/8/layout/vList6"/>
    <dgm:cxn modelId="{745247CD-B38E-44E4-A482-76644A7951A4}" type="presOf" srcId="{69D18071-0863-4326-A1E2-9B1B7764EAF7}" destId="{9BED38AE-B95F-448A-A397-10A528C087C7}" srcOrd="0" destOrd="1" presId="urn:microsoft.com/office/officeart/2005/8/layout/vList6"/>
    <dgm:cxn modelId="{7233C3D9-D947-4B28-8A17-8B14D91EC8AF}" srcId="{92458C2F-AC08-402F-BA43-A8D8B4CE930E}" destId="{E9EC968F-2CD4-4EF1-AFC7-8F159ACA059B}" srcOrd="1" destOrd="0" parTransId="{DB12D7FB-BCC4-4872-8BDF-7E88D305B16D}" sibTransId="{8569A35F-F220-484E-A983-4D3EB3D010DC}"/>
    <dgm:cxn modelId="{05B2CCDB-5665-44C8-9419-09FB88579026}" srcId="{92458C2F-AC08-402F-BA43-A8D8B4CE930E}" destId="{E28C5B6C-246B-4970-8438-955D858221DB}" srcOrd="3" destOrd="0" parTransId="{4C1F620B-E02A-4D41-8024-BE314B135BD5}" sibTransId="{91ABC5F9-F81A-4F8A-97E9-BB11CD401CAC}"/>
    <dgm:cxn modelId="{E61C74DD-5152-41BC-A5A2-80F2A323B84F}" type="presOf" srcId="{E28C5B6C-246B-4970-8438-955D858221DB}" destId="{11FB6BB1-B2D5-4602-BFAA-F9BC57F989DB}" srcOrd="0" destOrd="3" presId="urn:microsoft.com/office/officeart/2005/8/layout/vList6"/>
    <dgm:cxn modelId="{81C472E2-A557-4BA0-867B-B6D139CBE0ED}" srcId="{2B9F9B48-E12F-4D48-A1A1-39B3B660BF92}" destId="{47DDCCED-9A34-49B1-B34D-ED4F91628800}" srcOrd="4" destOrd="0" parTransId="{39B499B2-4DB3-4536-97B0-B550346525D7}" sibTransId="{F5295C84-34D4-420A-8403-0484E1800307}"/>
    <dgm:cxn modelId="{AB43D0F2-1D1E-4978-9819-5DC75211403D}" type="presOf" srcId="{E9EC968F-2CD4-4EF1-AFC7-8F159ACA059B}" destId="{11FB6BB1-B2D5-4602-BFAA-F9BC57F989DB}" srcOrd="0" destOrd="1" presId="urn:microsoft.com/office/officeart/2005/8/layout/vList6"/>
    <dgm:cxn modelId="{03A4D6FE-CDA0-4A29-BEA1-2AD49695CA5F}" type="presOf" srcId="{3C7F8F5F-DCCB-4D1C-9288-7D132818C1FC}" destId="{9BED38AE-B95F-448A-A397-10A528C087C7}" srcOrd="0" destOrd="2" presId="urn:microsoft.com/office/officeart/2005/8/layout/vList6"/>
    <dgm:cxn modelId="{040EAAA0-F43B-4F6F-A552-021EABD61A6A}" type="presParOf" srcId="{1DA01799-F4F7-47CD-9C91-97352D8C9450}" destId="{55E75BC7-DF22-48DF-9F73-1C3275B64D54}" srcOrd="0" destOrd="0" presId="urn:microsoft.com/office/officeart/2005/8/layout/vList6"/>
    <dgm:cxn modelId="{C8D16EB8-F6EA-4ABF-9994-CAAB60C6B216}" type="presParOf" srcId="{55E75BC7-DF22-48DF-9F73-1C3275B64D54}" destId="{C7038E7A-674A-48CC-83B5-0F1402163E0C}" srcOrd="0" destOrd="0" presId="urn:microsoft.com/office/officeart/2005/8/layout/vList6"/>
    <dgm:cxn modelId="{CA906170-C93C-4996-B3A8-77A3AC0168CB}" type="presParOf" srcId="{55E75BC7-DF22-48DF-9F73-1C3275B64D54}" destId="{11FB6BB1-B2D5-4602-BFAA-F9BC57F989DB}" srcOrd="1" destOrd="0" presId="urn:microsoft.com/office/officeart/2005/8/layout/vList6"/>
    <dgm:cxn modelId="{0869A087-AE79-41DA-AC58-FC43F492661C}" type="presParOf" srcId="{1DA01799-F4F7-47CD-9C91-97352D8C9450}" destId="{083A976E-84B4-403F-9BD9-60545D11079E}" srcOrd="1" destOrd="0" presId="urn:microsoft.com/office/officeart/2005/8/layout/vList6"/>
    <dgm:cxn modelId="{8C3B665C-FC8D-4AFC-BACD-D168A1C9F6B5}" type="presParOf" srcId="{1DA01799-F4F7-47CD-9C91-97352D8C9450}" destId="{106F25CC-601F-4FFF-9EB8-872DE6CFF136}" srcOrd="2" destOrd="0" presId="urn:microsoft.com/office/officeart/2005/8/layout/vList6"/>
    <dgm:cxn modelId="{AF887B7D-7077-4C49-8DC7-53CD047DF0D1}" type="presParOf" srcId="{106F25CC-601F-4FFF-9EB8-872DE6CFF136}" destId="{082C7E68-3DF8-49E0-BB42-634348BCBCAD}" srcOrd="0" destOrd="0" presId="urn:microsoft.com/office/officeart/2005/8/layout/vList6"/>
    <dgm:cxn modelId="{05E7B460-A0A8-40B1-9DFB-7B87C67AF008}" type="presParOf" srcId="{106F25CC-601F-4FFF-9EB8-872DE6CFF136}" destId="{9BED38AE-B95F-448A-A397-10A528C087C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112FD-674A-4A95-B117-C7A43BBED0E5}">
      <dsp:nvSpPr>
        <dsp:cNvPr id="0" name=""/>
        <dsp:cNvSpPr/>
      </dsp:nvSpPr>
      <dsp:spPr>
        <a:xfrm>
          <a:off x="192077" y="3544441"/>
          <a:ext cx="1450123" cy="72506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پرینه</a:t>
          </a:r>
        </a:p>
      </dsp:txBody>
      <dsp:txXfrm>
        <a:off x="213313" y="3565677"/>
        <a:ext cx="1407651" cy="682589"/>
      </dsp:txXfrm>
    </dsp:sp>
    <dsp:sp modelId="{6AC467EA-02AD-4A51-800D-D5BA178245F8}">
      <dsp:nvSpPr>
        <dsp:cNvPr id="0" name=""/>
        <dsp:cNvSpPr/>
      </dsp:nvSpPr>
      <dsp:spPr>
        <a:xfrm rot="17500715">
          <a:off x="1147101" y="3167436"/>
          <a:ext cx="1570249" cy="19885"/>
        </a:xfrm>
        <a:custGeom>
          <a:avLst/>
          <a:gdLst/>
          <a:ahLst/>
          <a:cxnLst/>
          <a:rect l="0" t="0" r="0" b="0"/>
          <a:pathLst>
            <a:path>
              <a:moveTo>
                <a:pt x="0" y="9942"/>
              </a:moveTo>
              <a:lnTo>
                <a:pt x="1570249" y="99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1892970" y="3138122"/>
        <a:ext cx="78512" cy="78512"/>
      </dsp:txXfrm>
    </dsp:sp>
    <dsp:sp modelId="{24CFD5A2-D142-4282-BF85-C56D51355984}">
      <dsp:nvSpPr>
        <dsp:cNvPr id="0" name=""/>
        <dsp:cNvSpPr/>
      </dsp:nvSpPr>
      <dsp:spPr>
        <a:xfrm>
          <a:off x="2222251" y="2085254"/>
          <a:ext cx="1450123" cy="72506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مثلث قدامی</a:t>
          </a:r>
        </a:p>
        <a:p>
          <a:pPr marL="0" lvl="0" indent="0" algn="ctr" defTabSz="889000" rtl="1">
            <a:lnSpc>
              <a:spcPct val="90000"/>
            </a:lnSpc>
            <a:spcBef>
              <a:spcPct val="0"/>
            </a:spcBef>
            <a:spcAft>
              <a:spcPct val="35000"/>
            </a:spcAft>
            <a:buNone/>
          </a:pPr>
          <a:r>
            <a:rPr lang="fa-IR" sz="2000" kern="1200" dirty="0"/>
            <a:t> </a:t>
          </a:r>
        </a:p>
      </dsp:txBody>
      <dsp:txXfrm>
        <a:off x="2243487" y="2106490"/>
        <a:ext cx="1407651" cy="682589"/>
      </dsp:txXfrm>
    </dsp:sp>
    <dsp:sp modelId="{70B2F7C4-109E-4B4A-B333-616385D65D8D}">
      <dsp:nvSpPr>
        <dsp:cNvPr id="0" name=""/>
        <dsp:cNvSpPr/>
      </dsp:nvSpPr>
      <dsp:spPr>
        <a:xfrm rot="17692822">
          <a:off x="3273054" y="1812476"/>
          <a:ext cx="1378690" cy="19885"/>
        </a:xfrm>
        <a:custGeom>
          <a:avLst/>
          <a:gdLst/>
          <a:ahLst/>
          <a:cxnLst/>
          <a:rect l="0" t="0" r="0" b="0"/>
          <a:pathLst>
            <a:path>
              <a:moveTo>
                <a:pt x="0" y="9942"/>
              </a:moveTo>
              <a:lnTo>
                <a:pt x="1378690" y="99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927932" y="1787951"/>
        <a:ext cx="68934" cy="68934"/>
      </dsp:txXfrm>
    </dsp:sp>
    <dsp:sp modelId="{10CF6761-A27C-461F-8194-03BCD402A51D}">
      <dsp:nvSpPr>
        <dsp:cNvPr id="0" name=""/>
        <dsp:cNvSpPr/>
      </dsp:nvSpPr>
      <dsp:spPr>
        <a:xfrm>
          <a:off x="4252424" y="834522"/>
          <a:ext cx="1450123" cy="725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فضای سطحی</a:t>
          </a:r>
        </a:p>
      </dsp:txBody>
      <dsp:txXfrm>
        <a:off x="4273660" y="855758"/>
        <a:ext cx="1407651" cy="682589"/>
      </dsp:txXfrm>
    </dsp:sp>
    <dsp:sp modelId="{15AB36E2-3520-4CF4-9FF2-FB35EFD8671F}">
      <dsp:nvSpPr>
        <dsp:cNvPr id="0" name=""/>
        <dsp:cNvSpPr/>
      </dsp:nvSpPr>
      <dsp:spPr>
        <a:xfrm rot="18289469">
          <a:off x="5484706" y="770200"/>
          <a:ext cx="1015733" cy="19885"/>
        </a:xfrm>
        <a:custGeom>
          <a:avLst/>
          <a:gdLst/>
          <a:ahLst/>
          <a:cxnLst/>
          <a:rect l="0" t="0" r="0" b="0"/>
          <a:pathLst>
            <a:path>
              <a:moveTo>
                <a:pt x="0" y="9942"/>
              </a:moveTo>
              <a:lnTo>
                <a:pt x="1015733"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67180" y="754749"/>
        <a:ext cx="50786" cy="50786"/>
      </dsp:txXfrm>
    </dsp:sp>
    <dsp:sp modelId="{1E755EA8-A218-45C8-9CC0-410D1E1EE333}">
      <dsp:nvSpPr>
        <dsp:cNvPr id="0" name=""/>
        <dsp:cNvSpPr/>
      </dsp:nvSpPr>
      <dsp:spPr>
        <a:xfrm>
          <a:off x="6282598" y="701"/>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ترانسورس سطحی</a:t>
          </a:r>
        </a:p>
      </dsp:txBody>
      <dsp:txXfrm>
        <a:off x="6303834" y="21937"/>
        <a:ext cx="1407651" cy="682589"/>
      </dsp:txXfrm>
    </dsp:sp>
    <dsp:sp modelId="{94409D12-5BFA-4D86-8FBE-3C29BC97DF9D}">
      <dsp:nvSpPr>
        <dsp:cNvPr id="0" name=""/>
        <dsp:cNvSpPr/>
      </dsp:nvSpPr>
      <dsp:spPr>
        <a:xfrm>
          <a:off x="5702548" y="1187110"/>
          <a:ext cx="580049" cy="19885"/>
        </a:xfrm>
        <a:custGeom>
          <a:avLst/>
          <a:gdLst/>
          <a:ahLst/>
          <a:cxnLst/>
          <a:rect l="0" t="0" r="0" b="0"/>
          <a:pathLst>
            <a:path>
              <a:moveTo>
                <a:pt x="0" y="9942"/>
              </a:moveTo>
              <a:lnTo>
                <a:pt x="580049"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78072" y="1182552"/>
        <a:ext cx="29002" cy="29002"/>
      </dsp:txXfrm>
    </dsp:sp>
    <dsp:sp modelId="{DB67D35D-3010-465A-BF27-751980291F2B}">
      <dsp:nvSpPr>
        <dsp:cNvPr id="0" name=""/>
        <dsp:cNvSpPr/>
      </dsp:nvSpPr>
      <dsp:spPr>
        <a:xfrm>
          <a:off x="6282598" y="834522"/>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ایسکیو کاورنوس</a:t>
          </a:r>
        </a:p>
      </dsp:txBody>
      <dsp:txXfrm>
        <a:off x="6303834" y="855758"/>
        <a:ext cx="1407651" cy="682589"/>
      </dsp:txXfrm>
    </dsp:sp>
    <dsp:sp modelId="{7BD0346D-EF73-43BC-9A0F-A160ABC8F312}">
      <dsp:nvSpPr>
        <dsp:cNvPr id="0" name=""/>
        <dsp:cNvSpPr/>
      </dsp:nvSpPr>
      <dsp:spPr>
        <a:xfrm rot="3310531">
          <a:off x="5484706" y="1604021"/>
          <a:ext cx="1015733" cy="19885"/>
        </a:xfrm>
        <a:custGeom>
          <a:avLst/>
          <a:gdLst/>
          <a:ahLst/>
          <a:cxnLst/>
          <a:rect l="0" t="0" r="0" b="0"/>
          <a:pathLst>
            <a:path>
              <a:moveTo>
                <a:pt x="0" y="9942"/>
              </a:moveTo>
              <a:lnTo>
                <a:pt x="1015733"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67180" y="1588570"/>
        <a:ext cx="50786" cy="50786"/>
      </dsp:txXfrm>
    </dsp:sp>
    <dsp:sp modelId="{D1285073-D380-4AC0-9474-5D5144F97813}">
      <dsp:nvSpPr>
        <dsp:cNvPr id="0" name=""/>
        <dsp:cNvSpPr/>
      </dsp:nvSpPr>
      <dsp:spPr>
        <a:xfrm>
          <a:off x="6282598" y="1668343"/>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بولبو کاورنوس</a:t>
          </a:r>
        </a:p>
      </dsp:txBody>
      <dsp:txXfrm>
        <a:off x="6303834" y="1689579"/>
        <a:ext cx="1407651" cy="682589"/>
      </dsp:txXfrm>
    </dsp:sp>
    <dsp:sp modelId="{D04DF7B4-1695-435C-93B5-B8570AB11CED}">
      <dsp:nvSpPr>
        <dsp:cNvPr id="0" name=""/>
        <dsp:cNvSpPr/>
      </dsp:nvSpPr>
      <dsp:spPr>
        <a:xfrm rot="3907178">
          <a:off x="3273054" y="3063208"/>
          <a:ext cx="1378690" cy="19885"/>
        </a:xfrm>
        <a:custGeom>
          <a:avLst/>
          <a:gdLst/>
          <a:ahLst/>
          <a:cxnLst/>
          <a:rect l="0" t="0" r="0" b="0"/>
          <a:pathLst>
            <a:path>
              <a:moveTo>
                <a:pt x="0" y="9942"/>
              </a:moveTo>
              <a:lnTo>
                <a:pt x="1378690" y="99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927932" y="3038683"/>
        <a:ext cx="68934" cy="68934"/>
      </dsp:txXfrm>
    </dsp:sp>
    <dsp:sp modelId="{203C9D31-18BA-410F-B98C-24885E6AEED1}">
      <dsp:nvSpPr>
        <dsp:cNvPr id="0" name=""/>
        <dsp:cNvSpPr/>
      </dsp:nvSpPr>
      <dsp:spPr>
        <a:xfrm>
          <a:off x="4252424" y="3335986"/>
          <a:ext cx="1450123" cy="725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فضای عمقی</a:t>
          </a:r>
        </a:p>
      </dsp:txBody>
      <dsp:txXfrm>
        <a:off x="4273660" y="3357222"/>
        <a:ext cx="1407651" cy="682589"/>
      </dsp:txXfrm>
    </dsp:sp>
    <dsp:sp modelId="{3202BA88-5B01-48FD-B1C4-415BF0E4B996}">
      <dsp:nvSpPr>
        <dsp:cNvPr id="0" name=""/>
        <dsp:cNvSpPr/>
      </dsp:nvSpPr>
      <dsp:spPr>
        <a:xfrm rot="18289469">
          <a:off x="5484706" y="3271663"/>
          <a:ext cx="1015733" cy="19885"/>
        </a:xfrm>
        <a:custGeom>
          <a:avLst/>
          <a:gdLst/>
          <a:ahLst/>
          <a:cxnLst/>
          <a:rect l="0" t="0" r="0" b="0"/>
          <a:pathLst>
            <a:path>
              <a:moveTo>
                <a:pt x="0" y="9942"/>
              </a:moveTo>
              <a:lnTo>
                <a:pt x="1015733"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67180" y="3256213"/>
        <a:ext cx="50786" cy="50786"/>
      </dsp:txXfrm>
    </dsp:sp>
    <dsp:sp modelId="{F0A07F5F-21B1-4508-B9C4-83E637A0228D}">
      <dsp:nvSpPr>
        <dsp:cNvPr id="0" name=""/>
        <dsp:cNvSpPr/>
      </dsp:nvSpPr>
      <dsp:spPr>
        <a:xfrm>
          <a:off x="6282598" y="2502164"/>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کمپرسور یورترا</a:t>
          </a:r>
        </a:p>
      </dsp:txBody>
      <dsp:txXfrm>
        <a:off x="6303834" y="2523400"/>
        <a:ext cx="1407651" cy="682589"/>
      </dsp:txXfrm>
    </dsp:sp>
    <dsp:sp modelId="{D481182A-CA57-4595-A11E-E548DBC53209}">
      <dsp:nvSpPr>
        <dsp:cNvPr id="0" name=""/>
        <dsp:cNvSpPr/>
      </dsp:nvSpPr>
      <dsp:spPr>
        <a:xfrm>
          <a:off x="5702548" y="3688574"/>
          <a:ext cx="580049" cy="19885"/>
        </a:xfrm>
        <a:custGeom>
          <a:avLst/>
          <a:gdLst/>
          <a:ahLst/>
          <a:cxnLst/>
          <a:rect l="0" t="0" r="0" b="0"/>
          <a:pathLst>
            <a:path>
              <a:moveTo>
                <a:pt x="0" y="9942"/>
              </a:moveTo>
              <a:lnTo>
                <a:pt x="580049"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78072" y="3684015"/>
        <a:ext cx="29002" cy="29002"/>
      </dsp:txXfrm>
    </dsp:sp>
    <dsp:sp modelId="{612C9965-3DD7-47C1-A92A-78C4E9FA2FEA}">
      <dsp:nvSpPr>
        <dsp:cNvPr id="0" name=""/>
        <dsp:cNvSpPr/>
      </dsp:nvSpPr>
      <dsp:spPr>
        <a:xfrm>
          <a:off x="6282598" y="3335986"/>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یورتروواژینال اسفنکتر</a:t>
          </a:r>
        </a:p>
      </dsp:txBody>
      <dsp:txXfrm>
        <a:off x="6303834" y="3357222"/>
        <a:ext cx="1407651" cy="682589"/>
      </dsp:txXfrm>
    </dsp:sp>
    <dsp:sp modelId="{44B7E963-EDEC-49A1-A7A6-6BA17DD94550}">
      <dsp:nvSpPr>
        <dsp:cNvPr id="0" name=""/>
        <dsp:cNvSpPr/>
      </dsp:nvSpPr>
      <dsp:spPr>
        <a:xfrm rot="3310531">
          <a:off x="5484706" y="4105485"/>
          <a:ext cx="1015733" cy="19885"/>
        </a:xfrm>
        <a:custGeom>
          <a:avLst/>
          <a:gdLst/>
          <a:ahLst/>
          <a:cxnLst/>
          <a:rect l="0" t="0" r="0" b="0"/>
          <a:pathLst>
            <a:path>
              <a:moveTo>
                <a:pt x="0" y="9942"/>
              </a:moveTo>
              <a:lnTo>
                <a:pt x="1015733" y="994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967180" y="4090034"/>
        <a:ext cx="50786" cy="50786"/>
      </dsp:txXfrm>
    </dsp:sp>
    <dsp:sp modelId="{A3F108C3-4659-4E8D-83B0-0134850535A9}">
      <dsp:nvSpPr>
        <dsp:cNvPr id="0" name=""/>
        <dsp:cNvSpPr/>
      </dsp:nvSpPr>
      <dsp:spPr>
        <a:xfrm>
          <a:off x="6282598" y="4169807"/>
          <a:ext cx="1450123" cy="725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اسفنکتر یورترا</a:t>
          </a:r>
        </a:p>
      </dsp:txBody>
      <dsp:txXfrm>
        <a:off x="6303834" y="4191043"/>
        <a:ext cx="1407651" cy="682589"/>
      </dsp:txXfrm>
    </dsp:sp>
    <dsp:sp modelId="{18C3DE30-DDD9-4E03-96B9-709C52A88F53}">
      <dsp:nvSpPr>
        <dsp:cNvPr id="0" name=""/>
        <dsp:cNvSpPr/>
      </dsp:nvSpPr>
      <dsp:spPr>
        <a:xfrm rot="4099285">
          <a:off x="1147101" y="4626623"/>
          <a:ext cx="1570249" cy="19885"/>
        </a:xfrm>
        <a:custGeom>
          <a:avLst/>
          <a:gdLst/>
          <a:ahLst/>
          <a:cxnLst/>
          <a:rect l="0" t="0" r="0" b="0"/>
          <a:pathLst>
            <a:path>
              <a:moveTo>
                <a:pt x="0" y="9942"/>
              </a:moveTo>
              <a:lnTo>
                <a:pt x="1570249" y="99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1892970" y="4597309"/>
        <a:ext cx="78512" cy="78512"/>
      </dsp:txXfrm>
    </dsp:sp>
    <dsp:sp modelId="{A39EF20B-76F5-4C12-9333-300EC98F7B49}">
      <dsp:nvSpPr>
        <dsp:cNvPr id="0" name=""/>
        <dsp:cNvSpPr/>
      </dsp:nvSpPr>
      <dsp:spPr>
        <a:xfrm>
          <a:off x="2222251" y="5003628"/>
          <a:ext cx="1450123" cy="72506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مثلث خلفی</a:t>
          </a:r>
        </a:p>
        <a:p>
          <a:pPr marL="0" lvl="0" indent="0" algn="ctr" defTabSz="889000" rtl="1">
            <a:lnSpc>
              <a:spcPct val="90000"/>
            </a:lnSpc>
            <a:spcBef>
              <a:spcPct val="0"/>
            </a:spcBef>
            <a:spcAft>
              <a:spcPct val="35000"/>
            </a:spcAft>
            <a:buNone/>
          </a:pPr>
          <a:endParaRPr lang="fa-IR" sz="2000" kern="1200" dirty="0"/>
        </a:p>
      </dsp:txBody>
      <dsp:txXfrm>
        <a:off x="2243487" y="5024864"/>
        <a:ext cx="1407651" cy="682589"/>
      </dsp:txXfrm>
    </dsp:sp>
    <dsp:sp modelId="{66C5E420-1695-45ED-AEE1-57DBCD5D2500}">
      <dsp:nvSpPr>
        <dsp:cNvPr id="0" name=""/>
        <dsp:cNvSpPr/>
      </dsp:nvSpPr>
      <dsp:spPr>
        <a:xfrm rot="18289469">
          <a:off x="3454533" y="4939306"/>
          <a:ext cx="1015733" cy="19885"/>
        </a:xfrm>
        <a:custGeom>
          <a:avLst/>
          <a:gdLst/>
          <a:ahLst/>
          <a:cxnLst/>
          <a:rect l="0" t="0" r="0" b="0"/>
          <a:pathLst>
            <a:path>
              <a:moveTo>
                <a:pt x="0" y="9942"/>
              </a:moveTo>
              <a:lnTo>
                <a:pt x="1015733" y="99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937006" y="4923855"/>
        <a:ext cx="50786" cy="50786"/>
      </dsp:txXfrm>
    </dsp:sp>
    <dsp:sp modelId="{D6C77D1D-659B-4DF0-95F7-589E1389894E}">
      <dsp:nvSpPr>
        <dsp:cNvPr id="0" name=""/>
        <dsp:cNvSpPr/>
      </dsp:nvSpPr>
      <dsp:spPr>
        <a:xfrm>
          <a:off x="4252424" y="4169807"/>
          <a:ext cx="1450123" cy="725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کانال  آنال</a:t>
          </a:r>
        </a:p>
      </dsp:txBody>
      <dsp:txXfrm>
        <a:off x="4273660" y="4191043"/>
        <a:ext cx="1407651" cy="682589"/>
      </dsp:txXfrm>
    </dsp:sp>
    <dsp:sp modelId="{7EA797E1-5A00-4F2A-BBF0-BD1E27943DEB}">
      <dsp:nvSpPr>
        <dsp:cNvPr id="0" name=""/>
        <dsp:cNvSpPr/>
      </dsp:nvSpPr>
      <dsp:spPr>
        <a:xfrm>
          <a:off x="3672375" y="5356217"/>
          <a:ext cx="580049" cy="19885"/>
        </a:xfrm>
        <a:custGeom>
          <a:avLst/>
          <a:gdLst/>
          <a:ahLst/>
          <a:cxnLst/>
          <a:rect l="0" t="0" r="0" b="0"/>
          <a:pathLst>
            <a:path>
              <a:moveTo>
                <a:pt x="0" y="9942"/>
              </a:moveTo>
              <a:lnTo>
                <a:pt x="580049" y="99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947898" y="5351658"/>
        <a:ext cx="29002" cy="29002"/>
      </dsp:txXfrm>
    </dsp:sp>
    <dsp:sp modelId="{EC3EA878-C3A6-4811-8719-7454E94F4C86}">
      <dsp:nvSpPr>
        <dsp:cNvPr id="0" name=""/>
        <dsp:cNvSpPr/>
      </dsp:nvSpPr>
      <dsp:spPr>
        <a:xfrm>
          <a:off x="4252424" y="5003628"/>
          <a:ext cx="1450123" cy="725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اسفنکترهای آنال</a:t>
          </a:r>
        </a:p>
      </dsp:txBody>
      <dsp:txXfrm>
        <a:off x="4273660" y="5024864"/>
        <a:ext cx="1407651" cy="682589"/>
      </dsp:txXfrm>
    </dsp:sp>
    <dsp:sp modelId="{DDC41D84-0434-40F6-9618-5626BB9AD863}">
      <dsp:nvSpPr>
        <dsp:cNvPr id="0" name=""/>
        <dsp:cNvSpPr/>
      </dsp:nvSpPr>
      <dsp:spPr>
        <a:xfrm rot="3310531">
          <a:off x="3454533" y="5773127"/>
          <a:ext cx="1015733" cy="19885"/>
        </a:xfrm>
        <a:custGeom>
          <a:avLst/>
          <a:gdLst/>
          <a:ahLst/>
          <a:cxnLst/>
          <a:rect l="0" t="0" r="0" b="0"/>
          <a:pathLst>
            <a:path>
              <a:moveTo>
                <a:pt x="0" y="9942"/>
              </a:moveTo>
              <a:lnTo>
                <a:pt x="1015733" y="99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937006" y="5757676"/>
        <a:ext cx="50786" cy="50786"/>
      </dsp:txXfrm>
    </dsp:sp>
    <dsp:sp modelId="{86B860EA-A321-4F88-9B52-4F04739C4546}">
      <dsp:nvSpPr>
        <dsp:cNvPr id="0" name=""/>
        <dsp:cNvSpPr/>
      </dsp:nvSpPr>
      <dsp:spPr>
        <a:xfrm>
          <a:off x="4252424" y="5837449"/>
          <a:ext cx="1450123" cy="725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kern="1200" dirty="0"/>
            <a:t>فضای ایسکیو آنال</a:t>
          </a:r>
        </a:p>
      </dsp:txBody>
      <dsp:txXfrm>
        <a:off x="4273660" y="5858685"/>
        <a:ext cx="1407651" cy="6825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E1473-A848-4C57-BD6A-CC3062D66280}">
      <dsp:nvSpPr>
        <dsp:cNvPr id="0" name=""/>
        <dsp:cNvSpPr/>
      </dsp:nvSpPr>
      <dsp:spPr>
        <a:xfrm>
          <a:off x="3537405" y="2628"/>
          <a:ext cx="5293166" cy="2525305"/>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Higher rates of:</a:t>
          </a:r>
        </a:p>
        <a:p>
          <a:pPr marL="285750" lvl="1" indent="-285750" algn="l" defTabSz="1289050">
            <a:lnSpc>
              <a:spcPct val="90000"/>
            </a:lnSpc>
            <a:spcBef>
              <a:spcPct val="0"/>
            </a:spcBef>
            <a:spcAft>
              <a:spcPct val="15000"/>
            </a:spcAft>
            <a:buChar char="•"/>
          </a:pPr>
          <a:r>
            <a:rPr lang="en-US" sz="2900" b="1" i="1" kern="1200" dirty="0">
              <a:solidFill>
                <a:srgbClr val="00B0F0"/>
              </a:solidFill>
            </a:rPr>
            <a:t>Severe perineal trauma </a:t>
          </a:r>
        </a:p>
        <a:p>
          <a:pPr marL="285750" lvl="1" indent="-285750" algn="l" defTabSz="1289050">
            <a:lnSpc>
              <a:spcPct val="90000"/>
            </a:lnSpc>
            <a:spcBef>
              <a:spcPct val="0"/>
            </a:spcBef>
            <a:spcAft>
              <a:spcPct val="15000"/>
            </a:spcAft>
            <a:buChar char="•"/>
          </a:pPr>
          <a:r>
            <a:rPr lang="en-US" sz="2900" b="1" i="1" kern="1200" dirty="0">
              <a:solidFill>
                <a:srgbClr val="00B0F0"/>
              </a:solidFill>
            </a:rPr>
            <a:t>Wound complications</a:t>
          </a:r>
        </a:p>
        <a:p>
          <a:pPr marL="285750" lvl="1" indent="-285750" algn="l" defTabSz="1289050">
            <a:lnSpc>
              <a:spcPct val="90000"/>
            </a:lnSpc>
            <a:spcBef>
              <a:spcPct val="0"/>
            </a:spcBef>
            <a:spcAft>
              <a:spcPct val="15000"/>
            </a:spcAft>
            <a:buChar char="•"/>
          </a:pPr>
          <a:endParaRPr lang="en-US" sz="2900" kern="1200"/>
        </a:p>
      </dsp:txBody>
      <dsp:txXfrm>
        <a:off x="3537405" y="318291"/>
        <a:ext cx="4346177" cy="1893979"/>
      </dsp:txXfrm>
    </dsp:sp>
    <dsp:sp modelId="{B28F3B5E-EBF5-4BB8-B46D-9379E343A0BF}">
      <dsp:nvSpPr>
        <dsp:cNvPr id="0" name=""/>
        <dsp:cNvSpPr/>
      </dsp:nvSpPr>
      <dsp:spPr>
        <a:xfrm>
          <a:off x="8627" y="129536"/>
          <a:ext cx="3528777" cy="227148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b="1" i="1" kern="1200" dirty="0">
              <a:solidFill>
                <a:srgbClr val="FFC000"/>
              </a:solidFill>
            </a:rPr>
            <a:t>Routine </a:t>
          </a:r>
        </a:p>
      </dsp:txBody>
      <dsp:txXfrm>
        <a:off x="119512" y="240421"/>
        <a:ext cx="3307007" cy="2049719"/>
      </dsp:txXfrm>
    </dsp:sp>
    <dsp:sp modelId="{DB4F15FC-F0D1-427D-90BD-4F6A265CD9EC}">
      <dsp:nvSpPr>
        <dsp:cNvPr id="0" name=""/>
        <dsp:cNvSpPr/>
      </dsp:nvSpPr>
      <dsp:spPr>
        <a:xfrm>
          <a:off x="3535680" y="2755082"/>
          <a:ext cx="5303520" cy="2271489"/>
        </a:xfrm>
        <a:prstGeom prst="rightArrow">
          <a:avLst>
            <a:gd name="adj1" fmla="val 75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a:lnSpc>
              <a:spcPct val="90000"/>
            </a:lnSpc>
            <a:spcBef>
              <a:spcPct val="0"/>
            </a:spcBef>
            <a:spcAft>
              <a:spcPct val="15000"/>
            </a:spcAft>
            <a:buChar char="•"/>
          </a:pPr>
          <a:r>
            <a:rPr lang="en-US" sz="3600" b="1" i="1" kern="1200" dirty="0">
              <a:solidFill>
                <a:srgbClr val="A81B18"/>
              </a:solidFill>
            </a:rPr>
            <a:t>Grade 1 B</a:t>
          </a:r>
        </a:p>
        <a:p>
          <a:pPr marL="285750" lvl="1" indent="-285750" algn="l" defTabSz="1244600">
            <a:lnSpc>
              <a:spcPct val="90000"/>
            </a:lnSpc>
            <a:spcBef>
              <a:spcPct val="0"/>
            </a:spcBef>
            <a:spcAft>
              <a:spcPct val="15000"/>
            </a:spcAft>
            <a:buChar char="•"/>
          </a:pPr>
          <a:endParaRPr lang="en-US" sz="2800" kern="1200"/>
        </a:p>
      </dsp:txBody>
      <dsp:txXfrm>
        <a:off x="3535680" y="3039018"/>
        <a:ext cx="4451712" cy="1703617"/>
      </dsp:txXfrm>
    </dsp:sp>
    <dsp:sp modelId="{E8E3F83B-4F9C-4326-ABE1-A42045754BC0}">
      <dsp:nvSpPr>
        <dsp:cNvPr id="0" name=""/>
        <dsp:cNvSpPr/>
      </dsp:nvSpPr>
      <dsp:spPr>
        <a:xfrm>
          <a:off x="0" y="2755082"/>
          <a:ext cx="3535680" cy="227148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b="1" i="1" kern="1200" dirty="0">
              <a:solidFill>
                <a:srgbClr val="FFFF00"/>
              </a:solidFill>
            </a:rPr>
            <a:t>Restricted</a:t>
          </a:r>
        </a:p>
      </dsp:txBody>
      <dsp:txXfrm>
        <a:off x="110885" y="2865967"/>
        <a:ext cx="3313910" cy="20497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B31D9-FA19-4963-BE82-6EB48091D53D}">
      <dsp:nvSpPr>
        <dsp:cNvPr id="0" name=""/>
        <dsp:cNvSpPr/>
      </dsp:nvSpPr>
      <dsp:spPr>
        <a:xfrm rot="5400000">
          <a:off x="5323070" y="-1966457"/>
          <a:ext cx="1375171" cy="565708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Information about perineal laceration and episiotomy is shared with women as part of their prenatal care</a:t>
          </a:r>
        </a:p>
        <a:p>
          <a:pPr marL="114300" lvl="1" indent="-114300" algn="l" defTabSz="622300">
            <a:lnSpc>
              <a:spcPct val="90000"/>
            </a:lnSpc>
            <a:spcBef>
              <a:spcPct val="0"/>
            </a:spcBef>
            <a:spcAft>
              <a:spcPct val="15000"/>
            </a:spcAft>
            <a:buChar char="•"/>
          </a:pPr>
          <a:endParaRPr lang="en-US" sz="1400" kern="1200" dirty="0"/>
        </a:p>
      </dsp:txBody>
      <dsp:txXfrm rot="-5400000">
        <a:off x="3182112" y="241631"/>
        <a:ext cx="5589958" cy="1240911"/>
      </dsp:txXfrm>
    </dsp:sp>
    <dsp:sp modelId="{6677757F-CE42-4AFF-AADF-F9CF4CA71B81}">
      <dsp:nvSpPr>
        <dsp:cNvPr id="0" name=""/>
        <dsp:cNvSpPr/>
      </dsp:nvSpPr>
      <dsp:spPr>
        <a:xfrm>
          <a:off x="0" y="2604"/>
          <a:ext cx="3182112" cy="17189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i="1" kern="1200" dirty="0">
              <a:solidFill>
                <a:srgbClr val="00B0F0"/>
              </a:solidFill>
            </a:rPr>
            <a:t>Patient education &amp; consent</a:t>
          </a:r>
        </a:p>
      </dsp:txBody>
      <dsp:txXfrm>
        <a:off x="83913" y="86517"/>
        <a:ext cx="3014286" cy="1551138"/>
      </dsp:txXfrm>
    </dsp:sp>
    <dsp:sp modelId="{9799B9BD-A63A-4829-9214-3004FAC5DAFE}">
      <dsp:nvSpPr>
        <dsp:cNvPr id="0" name=""/>
        <dsp:cNvSpPr/>
      </dsp:nvSpPr>
      <dsp:spPr>
        <a:xfrm rot="5400000">
          <a:off x="5323070" y="-161544"/>
          <a:ext cx="1375171" cy="5657088"/>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p>
        <a:p>
          <a:pPr marL="228600" lvl="1" indent="-228600" algn="l" defTabSz="889000">
            <a:lnSpc>
              <a:spcPct val="90000"/>
            </a:lnSpc>
            <a:spcBef>
              <a:spcPct val="0"/>
            </a:spcBef>
            <a:spcAft>
              <a:spcPct val="15000"/>
            </a:spcAft>
            <a:buChar char="•"/>
          </a:pPr>
          <a:r>
            <a:rPr lang="en-US" sz="2000" kern="1200" dirty="0"/>
            <a:t>A neuraxial anesthetic : spinal or epidural</a:t>
          </a:r>
        </a:p>
        <a:p>
          <a:pPr marL="228600" lvl="1" indent="-228600" algn="l" defTabSz="889000">
            <a:lnSpc>
              <a:spcPct val="90000"/>
            </a:lnSpc>
            <a:spcBef>
              <a:spcPct val="0"/>
            </a:spcBef>
            <a:spcAft>
              <a:spcPct val="15000"/>
            </a:spcAft>
            <a:buChar char="•"/>
          </a:pPr>
          <a:r>
            <a:rPr lang="en-US" sz="2000" kern="1200" dirty="0"/>
            <a:t> Pudendal block</a:t>
          </a:r>
        </a:p>
        <a:p>
          <a:pPr marL="228600" lvl="1" indent="-228600" algn="l" defTabSz="889000">
            <a:lnSpc>
              <a:spcPct val="90000"/>
            </a:lnSpc>
            <a:spcBef>
              <a:spcPct val="0"/>
            </a:spcBef>
            <a:spcAft>
              <a:spcPct val="15000"/>
            </a:spcAft>
            <a:buChar char="•"/>
          </a:pPr>
          <a:r>
            <a:rPr lang="en-US" sz="2000" kern="1200" dirty="0"/>
            <a:t> local anesthetic : 5 to 20 mL of 1 % lidocaine</a:t>
          </a:r>
        </a:p>
        <a:p>
          <a:pPr marL="114300" lvl="1" indent="-114300" algn="l" defTabSz="622300">
            <a:lnSpc>
              <a:spcPct val="90000"/>
            </a:lnSpc>
            <a:spcBef>
              <a:spcPct val="0"/>
            </a:spcBef>
            <a:spcAft>
              <a:spcPct val="15000"/>
            </a:spcAft>
            <a:buChar char="•"/>
          </a:pPr>
          <a:endParaRPr lang="en-US" sz="1400" kern="1200" dirty="0"/>
        </a:p>
      </dsp:txBody>
      <dsp:txXfrm rot="-5400000">
        <a:off x="3182112" y="2046544"/>
        <a:ext cx="5589958" cy="1240911"/>
      </dsp:txXfrm>
    </dsp:sp>
    <dsp:sp modelId="{617B24EC-2047-4DFB-82D5-CB02000BDDA3}">
      <dsp:nvSpPr>
        <dsp:cNvPr id="0" name=""/>
        <dsp:cNvSpPr/>
      </dsp:nvSpPr>
      <dsp:spPr>
        <a:xfrm>
          <a:off x="0" y="1807517"/>
          <a:ext cx="3182112" cy="1718964"/>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i="1" kern="1200" dirty="0">
              <a:solidFill>
                <a:srgbClr val="FFFF00"/>
              </a:solidFill>
            </a:rPr>
            <a:t>Anesthesia options</a:t>
          </a:r>
        </a:p>
      </dsp:txBody>
      <dsp:txXfrm>
        <a:off x="83913" y="1891430"/>
        <a:ext cx="3014286" cy="1551138"/>
      </dsp:txXfrm>
    </dsp:sp>
    <dsp:sp modelId="{223DBA22-8F2E-4EA5-A80E-B27DC3EB87A2}">
      <dsp:nvSpPr>
        <dsp:cNvPr id="0" name=""/>
        <dsp:cNvSpPr/>
      </dsp:nvSpPr>
      <dsp:spPr>
        <a:xfrm rot="5400000">
          <a:off x="5323070" y="1643369"/>
          <a:ext cx="1375171" cy="5657088"/>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Delivery of the fetus is anticipated within the next </a:t>
          </a:r>
          <a:r>
            <a:rPr lang="en-US" sz="2500" kern="1200" dirty="0">
              <a:solidFill>
                <a:srgbClr val="FF0000"/>
              </a:solidFill>
            </a:rPr>
            <a:t>3</a:t>
          </a:r>
          <a:r>
            <a:rPr lang="en-US" sz="2500" kern="1200" dirty="0"/>
            <a:t> to </a:t>
          </a:r>
          <a:r>
            <a:rPr lang="en-US" sz="2500" kern="1200" dirty="0">
              <a:solidFill>
                <a:srgbClr val="FF0000"/>
              </a:solidFill>
            </a:rPr>
            <a:t>4</a:t>
          </a:r>
          <a:r>
            <a:rPr lang="en-US" sz="2500" kern="1200" dirty="0"/>
            <a:t> contractions</a:t>
          </a:r>
        </a:p>
        <a:p>
          <a:pPr marL="228600" lvl="1" indent="-228600" algn="l" defTabSz="1111250">
            <a:lnSpc>
              <a:spcPct val="90000"/>
            </a:lnSpc>
            <a:spcBef>
              <a:spcPct val="0"/>
            </a:spcBef>
            <a:spcAft>
              <a:spcPct val="15000"/>
            </a:spcAft>
            <a:buChar char="•"/>
          </a:pPr>
          <a:endParaRPr lang="en-US" sz="2500" kern="1200"/>
        </a:p>
      </dsp:txBody>
      <dsp:txXfrm rot="-5400000">
        <a:off x="3182112" y="3851457"/>
        <a:ext cx="5589958" cy="1240911"/>
      </dsp:txXfrm>
    </dsp:sp>
    <dsp:sp modelId="{BCB5775C-18C1-4603-A7D3-A8195C5E2F78}">
      <dsp:nvSpPr>
        <dsp:cNvPr id="0" name=""/>
        <dsp:cNvSpPr/>
      </dsp:nvSpPr>
      <dsp:spPr>
        <a:xfrm>
          <a:off x="0" y="3615035"/>
          <a:ext cx="3182112" cy="171896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rgbClr val="FFC000"/>
              </a:solidFill>
            </a:rPr>
            <a:t>Timing</a:t>
          </a:r>
        </a:p>
      </dsp:txBody>
      <dsp:txXfrm>
        <a:off x="83913" y="3698948"/>
        <a:ext cx="3014286" cy="15511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38B77-97FB-411F-9E4E-0B7FF2AF0B87}">
      <dsp:nvSpPr>
        <dsp:cNvPr id="0" name=""/>
        <dsp:cNvSpPr/>
      </dsp:nvSpPr>
      <dsp:spPr>
        <a:xfrm>
          <a:off x="427434" y="1953220"/>
          <a:ext cx="1940718" cy="9703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پیشگیری</a:t>
          </a:r>
        </a:p>
      </dsp:txBody>
      <dsp:txXfrm>
        <a:off x="455855" y="1981641"/>
        <a:ext cx="1883876" cy="913517"/>
      </dsp:txXfrm>
    </dsp:sp>
    <dsp:sp modelId="{A9C6D26D-A04A-4804-A419-8F26DF836527}">
      <dsp:nvSpPr>
        <dsp:cNvPr id="0" name=""/>
        <dsp:cNvSpPr/>
      </dsp:nvSpPr>
      <dsp:spPr>
        <a:xfrm rot="17500715">
          <a:off x="1705554" y="1444068"/>
          <a:ext cx="2101484" cy="35815"/>
        </a:xfrm>
        <a:custGeom>
          <a:avLst/>
          <a:gdLst/>
          <a:ahLst/>
          <a:cxnLst/>
          <a:rect l="0" t="0" r="0" b="0"/>
          <a:pathLst>
            <a:path>
              <a:moveTo>
                <a:pt x="0" y="17907"/>
              </a:moveTo>
              <a:lnTo>
                <a:pt x="2101484" y="1790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kern="1200"/>
        </a:p>
      </dsp:txBody>
      <dsp:txXfrm>
        <a:off x="2703759" y="1409438"/>
        <a:ext cx="105074" cy="105074"/>
      </dsp:txXfrm>
    </dsp:sp>
    <dsp:sp modelId="{3EADE334-7E3F-4728-9111-12814F3BD3C7}">
      <dsp:nvSpPr>
        <dsp:cNvPr id="0" name=""/>
        <dsp:cNvSpPr/>
      </dsp:nvSpPr>
      <dsp:spPr>
        <a:xfrm>
          <a:off x="3144440" y="372"/>
          <a:ext cx="1940718" cy="9703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اپی زیوتومی 60</a:t>
          </a:r>
        </a:p>
      </dsp:txBody>
      <dsp:txXfrm>
        <a:off x="3172861" y="28793"/>
        <a:ext cx="1883876" cy="913517"/>
      </dsp:txXfrm>
    </dsp:sp>
    <dsp:sp modelId="{20D6645C-97EA-4C5B-B6B6-FDE68FD07170}">
      <dsp:nvSpPr>
        <dsp:cNvPr id="0" name=""/>
        <dsp:cNvSpPr/>
      </dsp:nvSpPr>
      <dsp:spPr>
        <a:xfrm>
          <a:off x="5085159" y="467644"/>
          <a:ext cx="776287" cy="35815"/>
        </a:xfrm>
        <a:custGeom>
          <a:avLst/>
          <a:gdLst/>
          <a:ahLst/>
          <a:cxnLst/>
          <a:rect l="0" t="0" r="0" b="0"/>
          <a:pathLst>
            <a:path>
              <a:moveTo>
                <a:pt x="0" y="17907"/>
              </a:moveTo>
              <a:lnTo>
                <a:pt x="776287" y="17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453895" y="466144"/>
        <a:ext cx="38814" cy="38814"/>
      </dsp:txXfrm>
    </dsp:sp>
    <dsp:sp modelId="{5CFC6FA9-3F0E-4E3F-B097-BF66E7072F55}">
      <dsp:nvSpPr>
        <dsp:cNvPr id="0" name=""/>
        <dsp:cNvSpPr/>
      </dsp:nvSpPr>
      <dsp:spPr>
        <a:xfrm>
          <a:off x="5861446" y="372"/>
          <a:ext cx="1940718" cy="9703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قیچی مخصوص</a:t>
          </a:r>
        </a:p>
      </dsp:txBody>
      <dsp:txXfrm>
        <a:off x="5889867" y="28793"/>
        <a:ext cx="1883876" cy="913517"/>
      </dsp:txXfrm>
    </dsp:sp>
    <dsp:sp modelId="{E78C2BE6-5D2B-45D4-BF36-3BC740962632}">
      <dsp:nvSpPr>
        <dsp:cNvPr id="0" name=""/>
        <dsp:cNvSpPr/>
      </dsp:nvSpPr>
      <dsp:spPr>
        <a:xfrm rot="18770822">
          <a:off x="2185533" y="2002024"/>
          <a:ext cx="1141526" cy="35815"/>
        </a:xfrm>
        <a:custGeom>
          <a:avLst/>
          <a:gdLst/>
          <a:ahLst/>
          <a:cxnLst/>
          <a:rect l="0" t="0" r="0" b="0"/>
          <a:pathLst>
            <a:path>
              <a:moveTo>
                <a:pt x="0" y="17907"/>
              </a:moveTo>
              <a:lnTo>
                <a:pt x="1141526" y="1790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2727758" y="1991394"/>
        <a:ext cx="57076" cy="57076"/>
      </dsp:txXfrm>
    </dsp:sp>
    <dsp:sp modelId="{63482B57-C738-481F-87FB-BC893F99DF01}">
      <dsp:nvSpPr>
        <dsp:cNvPr id="0" name=""/>
        <dsp:cNvSpPr/>
      </dsp:nvSpPr>
      <dsp:spPr>
        <a:xfrm>
          <a:off x="3144440" y="1116285"/>
          <a:ext cx="1940718" cy="9703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کمپرس گرم</a:t>
          </a:r>
        </a:p>
      </dsp:txBody>
      <dsp:txXfrm>
        <a:off x="3172861" y="1144706"/>
        <a:ext cx="1883876" cy="913517"/>
      </dsp:txXfrm>
    </dsp:sp>
    <dsp:sp modelId="{C35652B6-31DB-4BA8-91D3-46C876449D62}">
      <dsp:nvSpPr>
        <dsp:cNvPr id="0" name=""/>
        <dsp:cNvSpPr/>
      </dsp:nvSpPr>
      <dsp:spPr>
        <a:xfrm>
          <a:off x="5085159" y="1583557"/>
          <a:ext cx="776287" cy="35815"/>
        </a:xfrm>
        <a:custGeom>
          <a:avLst/>
          <a:gdLst/>
          <a:ahLst/>
          <a:cxnLst/>
          <a:rect l="0" t="0" r="0" b="0"/>
          <a:pathLst>
            <a:path>
              <a:moveTo>
                <a:pt x="0" y="17907"/>
              </a:moveTo>
              <a:lnTo>
                <a:pt x="776287" y="17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453895" y="1582057"/>
        <a:ext cx="38814" cy="38814"/>
      </dsp:txXfrm>
    </dsp:sp>
    <dsp:sp modelId="{69AF7602-7F83-42A8-B3EC-93AB7162B385}">
      <dsp:nvSpPr>
        <dsp:cNvPr id="0" name=""/>
        <dsp:cNvSpPr/>
      </dsp:nvSpPr>
      <dsp:spPr>
        <a:xfrm>
          <a:off x="5861446" y="1116285"/>
          <a:ext cx="1940718" cy="9703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حین انقباضات مرحله دوم</a:t>
          </a:r>
        </a:p>
      </dsp:txBody>
      <dsp:txXfrm>
        <a:off x="5889867" y="1144706"/>
        <a:ext cx="1883876" cy="913517"/>
      </dsp:txXfrm>
    </dsp:sp>
    <dsp:sp modelId="{B6D5F3EB-3516-4695-850E-D0BFC9E98A7F}">
      <dsp:nvSpPr>
        <dsp:cNvPr id="0" name=""/>
        <dsp:cNvSpPr/>
      </dsp:nvSpPr>
      <dsp:spPr>
        <a:xfrm rot="2829178">
          <a:off x="2185533" y="2838959"/>
          <a:ext cx="1141526" cy="35815"/>
        </a:xfrm>
        <a:custGeom>
          <a:avLst/>
          <a:gdLst/>
          <a:ahLst/>
          <a:cxnLst/>
          <a:rect l="0" t="0" r="0" b="0"/>
          <a:pathLst>
            <a:path>
              <a:moveTo>
                <a:pt x="0" y="17907"/>
              </a:moveTo>
              <a:lnTo>
                <a:pt x="1141526" y="1790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2727758" y="2828329"/>
        <a:ext cx="57076" cy="57076"/>
      </dsp:txXfrm>
    </dsp:sp>
    <dsp:sp modelId="{89B5AEAF-8A0B-410C-BA11-1B2406698B2E}">
      <dsp:nvSpPr>
        <dsp:cNvPr id="0" name=""/>
        <dsp:cNvSpPr/>
      </dsp:nvSpPr>
      <dsp:spPr>
        <a:xfrm>
          <a:off x="3144440" y="2790155"/>
          <a:ext cx="1940718" cy="9703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ماساژ پرینه</a:t>
          </a:r>
        </a:p>
      </dsp:txBody>
      <dsp:txXfrm>
        <a:off x="3172861" y="2818576"/>
        <a:ext cx="1883876" cy="913517"/>
      </dsp:txXfrm>
    </dsp:sp>
    <dsp:sp modelId="{D3823D9E-7C5C-41B8-9076-3F90C2D008D5}">
      <dsp:nvSpPr>
        <dsp:cNvPr id="0" name=""/>
        <dsp:cNvSpPr/>
      </dsp:nvSpPr>
      <dsp:spPr>
        <a:xfrm rot="19457599">
          <a:off x="4995302" y="2978448"/>
          <a:ext cx="956000" cy="35815"/>
        </a:xfrm>
        <a:custGeom>
          <a:avLst/>
          <a:gdLst/>
          <a:ahLst/>
          <a:cxnLst/>
          <a:rect l="0" t="0" r="0" b="0"/>
          <a:pathLst>
            <a:path>
              <a:moveTo>
                <a:pt x="0" y="17907"/>
              </a:moveTo>
              <a:lnTo>
                <a:pt x="956000" y="17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449403" y="2972456"/>
        <a:ext cx="47800" cy="47800"/>
      </dsp:txXfrm>
    </dsp:sp>
    <dsp:sp modelId="{3FB7A6A1-165A-4538-AA42-0EB2224E19DF}">
      <dsp:nvSpPr>
        <dsp:cNvPr id="0" name=""/>
        <dsp:cNvSpPr/>
      </dsp:nvSpPr>
      <dsp:spPr>
        <a:xfrm>
          <a:off x="5861446" y="2232198"/>
          <a:ext cx="1940718" cy="9703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حین مرحله دوم زایمان</a:t>
          </a:r>
        </a:p>
      </dsp:txBody>
      <dsp:txXfrm>
        <a:off x="5889867" y="2260619"/>
        <a:ext cx="1883876" cy="913517"/>
      </dsp:txXfrm>
    </dsp:sp>
    <dsp:sp modelId="{F7AF8869-AF0E-4D4A-9BAA-1EF4BD1D2C92}">
      <dsp:nvSpPr>
        <dsp:cNvPr id="0" name=""/>
        <dsp:cNvSpPr/>
      </dsp:nvSpPr>
      <dsp:spPr>
        <a:xfrm rot="2142401">
          <a:off x="4995302" y="3536405"/>
          <a:ext cx="956000" cy="35815"/>
        </a:xfrm>
        <a:custGeom>
          <a:avLst/>
          <a:gdLst/>
          <a:ahLst/>
          <a:cxnLst/>
          <a:rect l="0" t="0" r="0" b="0"/>
          <a:pathLst>
            <a:path>
              <a:moveTo>
                <a:pt x="0" y="17907"/>
              </a:moveTo>
              <a:lnTo>
                <a:pt x="956000" y="17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5449403" y="3530413"/>
        <a:ext cx="47800" cy="47800"/>
      </dsp:txXfrm>
    </dsp:sp>
    <dsp:sp modelId="{843B3FB2-0318-4B68-A28B-94BF26177098}">
      <dsp:nvSpPr>
        <dsp:cNvPr id="0" name=""/>
        <dsp:cNvSpPr/>
      </dsp:nvSpPr>
      <dsp:spPr>
        <a:xfrm>
          <a:off x="5861446" y="3348111"/>
          <a:ext cx="1940718" cy="9703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در طول بارداری</a:t>
          </a:r>
        </a:p>
      </dsp:txBody>
      <dsp:txXfrm>
        <a:off x="5889867" y="3376532"/>
        <a:ext cx="1883876" cy="913517"/>
      </dsp:txXfrm>
    </dsp:sp>
    <dsp:sp modelId="{0DDD3A82-01D9-4034-9C96-5DD6E69FAA29}">
      <dsp:nvSpPr>
        <dsp:cNvPr id="0" name=""/>
        <dsp:cNvSpPr/>
      </dsp:nvSpPr>
      <dsp:spPr>
        <a:xfrm rot="4099285">
          <a:off x="1705554" y="3396916"/>
          <a:ext cx="2101484" cy="35815"/>
        </a:xfrm>
        <a:custGeom>
          <a:avLst/>
          <a:gdLst/>
          <a:ahLst/>
          <a:cxnLst/>
          <a:rect l="0" t="0" r="0" b="0"/>
          <a:pathLst>
            <a:path>
              <a:moveTo>
                <a:pt x="0" y="17907"/>
              </a:moveTo>
              <a:lnTo>
                <a:pt x="2101484" y="1790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kern="1200"/>
        </a:p>
      </dsp:txBody>
      <dsp:txXfrm>
        <a:off x="2703759" y="3362287"/>
        <a:ext cx="105074" cy="105074"/>
      </dsp:txXfrm>
    </dsp:sp>
    <dsp:sp modelId="{0250ACDC-83DE-4F67-9433-9886060359BC}">
      <dsp:nvSpPr>
        <dsp:cNvPr id="0" name=""/>
        <dsp:cNvSpPr/>
      </dsp:nvSpPr>
      <dsp:spPr>
        <a:xfrm>
          <a:off x="3144440" y="3906068"/>
          <a:ext cx="1940718" cy="9703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fa-IR" sz="2900" kern="1200" dirty="0"/>
            <a:t>توجه به ریسک فاکتورها</a:t>
          </a:r>
        </a:p>
      </dsp:txBody>
      <dsp:txXfrm>
        <a:off x="3172861" y="3934489"/>
        <a:ext cx="1883876" cy="9135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A7CE2-5D55-4A86-9DC6-11B80EF4C663}">
      <dsp:nvSpPr>
        <dsp:cNvPr id="0" name=""/>
        <dsp:cNvSpPr/>
      </dsp:nvSpPr>
      <dsp:spPr>
        <a:xfrm>
          <a:off x="0" y="676918"/>
          <a:ext cx="2600324" cy="1036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i="1" kern="1200" dirty="0"/>
            <a:t>Inspection</a:t>
          </a:r>
        </a:p>
      </dsp:txBody>
      <dsp:txXfrm>
        <a:off x="0" y="676918"/>
        <a:ext cx="2600324" cy="1036800"/>
      </dsp:txXfrm>
    </dsp:sp>
    <dsp:sp modelId="{88DE6117-9B4A-4964-9FE9-50FADA71BECA}">
      <dsp:nvSpPr>
        <dsp:cNvPr id="0" name=""/>
        <dsp:cNvSpPr/>
      </dsp:nvSpPr>
      <dsp:spPr>
        <a:xfrm>
          <a:off x="2667" y="1737108"/>
          <a:ext cx="2600324" cy="312518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Vagina</a:t>
          </a:r>
        </a:p>
        <a:p>
          <a:pPr marL="228600" lvl="1" indent="-228600" algn="l" defTabSz="1066800">
            <a:lnSpc>
              <a:spcPct val="90000"/>
            </a:lnSpc>
            <a:spcBef>
              <a:spcPct val="0"/>
            </a:spcBef>
            <a:spcAft>
              <a:spcPct val="15000"/>
            </a:spcAft>
            <a:buChar char="•"/>
          </a:pPr>
          <a:r>
            <a:rPr lang="en-US" sz="2400" b="1" i="1" kern="1200" dirty="0"/>
            <a:t>Rectal examination</a:t>
          </a:r>
        </a:p>
        <a:p>
          <a:pPr marL="228600" lvl="1" indent="-228600" algn="l" defTabSz="1066800">
            <a:lnSpc>
              <a:spcPct val="90000"/>
            </a:lnSpc>
            <a:spcBef>
              <a:spcPct val="0"/>
            </a:spcBef>
            <a:spcAft>
              <a:spcPct val="15000"/>
            </a:spcAft>
            <a:buChar char="•"/>
          </a:pPr>
          <a:r>
            <a:rPr lang="en-US" sz="2400" b="1" i="1" kern="1200" dirty="0"/>
            <a:t>Uterus</a:t>
          </a:r>
        </a:p>
        <a:p>
          <a:pPr marL="228600" lvl="1" indent="-228600" algn="l" defTabSz="1066800">
            <a:lnSpc>
              <a:spcPct val="90000"/>
            </a:lnSpc>
            <a:spcBef>
              <a:spcPct val="0"/>
            </a:spcBef>
            <a:spcAft>
              <a:spcPct val="15000"/>
            </a:spcAft>
            <a:buChar char="•"/>
          </a:pPr>
          <a:endParaRPr lang="en-US" sz="2400" kern="1200" dirty="0"/>
        </a:p>
      </dsp:txBody>
      <dsp:txXfrm>
        <a:off x="2667" y="1737108"/>
        <a:ext cx="2600324" cy="3125182"/>
      </dsp:txXfrm>
    </dsp:sp>
    <dsp:sp modelId="{CA0573B2-6F58-432C-955D-D184701728B3}">
      <dsp:nvSpPr>
        <dsp:cNvPr id="0" name=""/>
        <dsp:cNvSpPr/>
      </dsp:nvSpPr>
      <dsp:spPr>
        <a:xfrm>
          <a:off x="2967037" y="700308"/>
          <a:ext cx="2600324" cy="1036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i="1" u="none" kern="1200" dirty="0">
              <a:solidFill>
                <a:srgbClr val="FFFF00"/>
              </a:solidFill>
            </a:rPr>
            <a:t>Antibiotic</a:t>
          </a:r>
        </a:p>
      </dsp:txBody>
      <dsp:txXfrm>
        <a:off x="2967037" y="700308"/>
        <a:ext cx="2600324" cy="1036800"/>
      </dsp:txXfrm>
    </dsp:sp>
    <dsp:sp modelId="{91DA9B38-1551-4DFC-B040-B503B1A2EAC8}">
      <dsp:nvSpPr>
        <dsp:cNvPr id="0" name=""/>
        <dsp:cNvSpPr/>
      </dsp:nvSpPr>
      <dsp:spPr>
        <a:xfrm>
          <a:off x="2967037" y="1737108"/>
          <a:ext cx="2600324" cy="312518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Unnecessary for repair of </a:t>
          </a:r>
          <a:r>
            <a:rPr lang="en-US" sz="1800" kern="1200" dirty="0">
              <a:solidFill>
                <a:srgbClr val="FF0000"/>
              </a:solidFill>
            </a:rPr>
            <a:t>first</a:t>
          </a:r>
          <a:r>
            <a:rPr lang="en-US" sz="1800" kern="1200" dirty="0"/>
            <a:t>- and </a:t>
          </a:r>
          <a:r>
            <a:rPr lang="en-US" sz="1800" kern="1200" dirty="0">
              <a:solidFill>
                <a:srgbClr val="FF0000"/>
              </a:solidFill>
            </a:rPr>
            <a:t>second</a:t>
          </a:r>
          <a:r>
            <a:rPr lang="en-US" sz="1800" kern="1200" dirty="0"/>
            <a:t>-degree lacerations </a:t>
          </a:r>
          <a:r>
            <a:rPr lang="en-US" sz="1800" b="1" i="1" kern="1200" dirty="0">
              <a:solidFill>
                <a:srgbClr val="FFFF00"/>
              </a:solidFill>
            </a:rPr>
            <a:t>(2C)</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solidFill>
                <a:srgbClr val="FF0000"/>
              </a:solidFill>
            </a:rPr>
            <a:t>Third</a:t>
          </a:r>
          <a:r>
            <a:rPr lang="en-US" sz="1800" kern="1200" dirty="0"/>
            <a:t>- or </a:t>
          </a:r>
          <a:r>
            <a:rPr lang="en-US" sz="1800" kern="1200" dirty="0">
              <a:solidFill>
                <a:srgbClr val="FF0000"/>
              </a:solidFill>
            </a:rPr>
            <a:t>fourth</a:t>
          </a:r>
          <a:r>
            <a:rPr lang="en-US" sz="1800" kern="1200" dirty="0"/>
            <a:t>-degree:**second generation cephalosporin (cefotetan or cefoxitin)**clindamycin if beta lactam allergy</a:t>
          </a:r>
        </a:p>
      </dsp:txBody>
      <dsp:txXfrm>
        <a:off x="2967037" y="1737108"/>
        <a:ext cx="2600324" cy="3125182"/>
      </dsp:txXfrm>
    </dsp:sp>
    <dsp:sp modelId="{C3B7D4DA-E619-4BF4-BCDC-CD89F74A5B0C}">
      <dsp:nvSpPr>
        <dsp:cNvPr id="0" name=""/>
        <dsp:cNvSpPr/>
      </dsp:nvSpPr>
      <dsp:spPr>
        <a:xfrm>
          <a:off x="5931407" y="700308"/>
          <a:ext cx="2600324" cy="10368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rgbClr val="FFC000"/>
              </a:solidFill>
            </a:rPr>
            <a:t>Anesthesia</a:t>
          </a:r>
        </a:p>
      </dsp:txBody>
      <dsp:txXfrm>
        <a:off x="5931407" y="700308"/>
        <a:ext cx="2600324" cy="1036800"/>
      </dsp:txXfrm>
    </dsp:sp>
    <dsp:sp modelId="{6C1D4CBA-2C42-48FA-AF82-694A25ACAFD9}">
      <dsp:nvSpPr>
        <dsp:cNvPr id="0" name=""/>
        <dsp:cNvSpPr/>
      </dsp:nvSpPr>
      <dsp:spPr>
        <a:xfrm>
          <a:off x="5931407" y="1737108"/>
          <a:ext cx="2600324" cy="312518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FF0000"/>
              </a:solidFill>
            </a:rPr>
            <a:t>First</a:t>
          </a:r>
          <a:r>
            <a:rPr lang="en-US" sz="1800" kern="1200" dirty="0"/>
            <a:t>- and </a:t>
          </a:r>
          <a:r>
            <a:rPr lang="en-US" sz="1800" kern="1200" dirty="0">
              <a:solidFill>
                <a:srgbClr val="FF0000"/>
              </a:solidFill>
            </a:rPr>
            <a:t>second</a:t>
          </a:r>
          <a:r>
            <a:rPr lang="en-US" sz="1800" kern="1200" dirty="0"/>
            <a:t>-degree lacerations: **pudendal nerve block or local field block</a:t>
          </a:r>
        </a:p>
        <a:p>
          <a:pPr marL="171450" lvl="1" indent="-171450" algn="l" defTabSz="800100">
            <a:lnSpc>
              <a:spcPct val="90000"/>
            </a:lnSpc>
            <a:spcBef>
              <a:spcPct val="0"/>
            </a:spcBef>
            <a:spcAft>
              <a:spcPct val="15000"/>
            </a:spcAft>
            <a:buChar char="•"/>
          </a:pPr>
          <a:r>
            <a:rPr lang="en-US" sz="1800" kern="1200" dirty="0">
              <a:solidFill>
                <a:srgbClr val="FF0000"/>
              </a:solidFill>
            </a:rPr>
            <a:t>Third</a:t>
          </a:r>
          <a:r>
            <a:rPr lang="en-US" sz="1800" kern="1200" dirty="0"/>
            <a:t>- or </a:t>
          </a:r>
          <a:r>
            <a:rPr lang="en-US" sz="1800" kern="1200" dirty="0">
              <a:solidFill>
                <a:srgbClr val="FF0000"/>
              </a:solidFill>
            </a:rPr>
            <a:t>fourth</a:t>
          </a:r>
          <a:r>
            <a:rPr lang="en-US" sz="1800" kern="1200" dirty="0"/>
            <a:t>-degree lacerations:</a:t>
          </a:r>
        </a:p>
        <a:p>
          <a:pPr marL="171450" lvl="1" indent="-171450" algn="l" defTabSz="800100">
            <a:lnSpc>
              <a:spcPct val="90000"/>
            </a:lnSpc>
            <a:spcBef>
              <a:spcPct val="0"/>
            </a:spcBef>
            <a:spcAft>
              <a:spcPct val="15000"/>
            </a:spcAft>
            <a:buChar char="•"/>
          </a:pPr>
          <a:r>
            <a:rPr lang="en-US" sz="1800" kern="1200" dirty="0"/>
            <a:t>**re-dosing/bilateral pudendal block with or without a local field block/saddle block/GA</a:t>
          </a:r>
        </a:p>
      </dsp:txBody>
      <dsp:txXfrm>
        <a:off x="5931407" y="1737108"/>
        <a:ext cx="2600324" cy="31251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EDECD-E388-472F-B742-61D399897335}">
      <dsp:nvSpPr>
        <dsp:cNvPr id="0" name=""/>
        <dsp:cNvSpPr/>
      </dsp:nvSpPr>
      <dsp:spPr>
        <a:xfrm>
          <a:off x="2192655" y="684485"/>
          <a:ext cx="4578226" cy="4578226"/>
        </a:xfrm>
        <a:prstGeom prst="blockArc">
          <a:avLst>
            <a:gd name="adj1" fmla="val 11877439"/>
            <a:gd name="adj2" fmla="val 16199209"/>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25C313-1AE7-4B2F-93A6-51B9D4809BA6}">
      <dsp:nvSpPr>
        <dsp:cNvPr id="0" name=""/>
        <dsp:cNvSpPr/>
      </dsp:nvSpPr>
      <dsp:spPr>
        <a:xfrm>
          <a:off x="2192141" y="686070"/>
          <a:ext cx="4578226" cy="4578226"/>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45D9FD-79D1-4CCD-A5B2-BD0AA564E151}">
      <dsp:nvSpPr>
        <dsp:cNvPr id="0" name=""/>
        <dsp:cNvSpPr/>
      </dsp:nvSpPr>
      <dsp:spPr>
        <a:xfrm>
          <a:off x="2192141" y="686070"/>
          <a:ext cx="4578226" cy="4578226"/>
        </a:xfrm>
        <a:prstGeom prst="blockArc">
          <a:avLst>
            <a:gd name="adj1" fmla="val 3240000"/>
            <a:gd name="adj2" fmla="val 756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D006F9-B177-439F-B6D3-1B1D01D47B34}">
      <dsp:nvSpPr>
        <dsp:cNvPr id="0" name=""/>
        <dsp:cNvSpPr/>
      </dsp:nvSpPr>
      <dsp:spPr>
        <a:xfrm>
          <a:off x="2192141" y="686070"/>
          <a:ext cx="4578226" cy="4578226"/>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C28547-D82C-4B9C-BE03-23C4F01327BB}">
      <dsp:nvSpPr>
        <dsp:cNvPr id="0" name=""/>
        <dsp:cNvSpPr/>
      </dsp:nvSpPr>
      <dsp:spPr>
        <a:xfrm>
          <a:off x="2191627" y="684485"/>
          <a:ext cx="4578226" cy="4578226"/>
        </a:xfrm>
        <a:prstGeom prst="blockArc">
          <a:avLst>
            <a:gd name="adj1" fmla="val 16200791"/>
            <a:gd name="adj2" fmla="val 20522561"/>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B32DE0-E4DD-47BE-945F-97B18CCA7CD5}">
      <dsp:nvSpPr>
        <dsp:cNvPr id="0" name=""/>
        <dsp:cNvSpPr/>
      </dsp:nvSpPr>
      <dsp:spPr>
        <a:xfrm>
          <a:off x="3219961" y="1921480"/>
          <a:ext cx="2522586" cy="21074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FFFF00"/>
              </a:solidFill>
            </a:rPr>
            <a:t>Initial Approach</a:t>
          </a:r>
        </a:p>
      </dsp:txBody>
      <dsp:txXfrm>
        <a:off x="3589385" y="2230102"/>
        <a:ext cx="1783738" cy="1490162"/>
      </dsp:txXfrm>
    </dsp:sp>
    <dsp:sp modelId="{C713EBA5-589A-45D3-A37D-3E606A5B78FF}">
      <dsp:nvSpPr>
        <dsp:cNvPr id="0" name=""/>
        <dsp:cNvSpPr/>
      </dsp:nvSpPr>
      <dsp:spPr>
        <a:xfrm>
          <a:off x="3301763" y="0"/>
          <a:ext cx="2358982" cy="147518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t>Constipation prevention</a:t>
          </a:r>
        </a:p>
      </dsp:txBody>
      <dsp:txXfrm>
        <a:off x="3647228" y="216036"/>
        <a:ext cx="1668052" cy="1043112"/>
      </dsp:txXfrm>
    </dsp:sp>
    <dsp:sp modelId="{3992979A-95A9-4342-AFDE-189094BE3B52}">
      <dsp:nvSpPr>
        <dsp:cNvPr id="0" name=""/>
        <dsp:cNvSpPr/>
      </dsp:nvSpPr>
      <dsp:spPr>
        <a:xfrm>
          <a:off x="5736638" y="1546627"/>
          <a:ext cx="1742369" cy="147518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1" kern="1200" dirty="0">
              <a:solidFill>
                <a:srgbClr val="800000"/>
              </a:solidFill>
            </a:rPr>
            <a:t>Pain management</a:t>
          </a:r>
        </a:p>
      </dsp:txBody>
      <dsp:txXfrm>
        <a:off x="5991802" y="1762663"/>
        <a:ext cx="1232041" cy="1043112"/>
      </dsp:txXfrm>
    </dsp:sp>
    <dsp:sp modelId="{D6506A88-B772-4247-8C55-437E5431ADFA}">
      <dsp:nvSpPr>
        <dsp:cNvPr id="0" name=""/>
        <dsp:cNvSpPr/>
      </dsp:nvSpPr>
      <dsp:spPr>
        <a:xfrm>
          <a:off x="4777226" y="4046558"/>
          <a:ext cx="2036639" cy="147518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solidFill>
                <a:schemeClr val="bg2">
                  <a:lumMod val="90000"/>
                </a:schemeClr>
              </a:solidFill>
            </a:rPr>
            <a:t>Education</a:t>
          </a:r>
        </a:p>
      </dsp:txBody>
      <dsp:txXfrm>
        <a:off x="5075485" y="4262594"/>
        <a:ext cx="1440121" cy="1043112"/>
      </dsp:txXfrm>
    </dsp:sp>
    <dsp:sp modelId="{DCFA8097-0514-4D6A-9504-EC47C2F47A55}">
      <dsp:nvSpPr>
        <dsp:cNvPr id="0" name=""/>
        <dsp:cNvSpPr/>
      </dsp:nvSpPr>
      <dsp:spPr>
        <a:xfrm>
          <a:off x="2177741" y="4046558"/>
          <a:ext cx="1978443" cy="147518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1" kern="1200" dirty="0">
              <a:solidFill>
                <a:srgbClr val="FFC000"/>
              </a:solidFill>
            </a:rPr>
            <a:t>Resumption of sexual activity</a:t>
          </a:r>
        </a:p>
      </dsp:txBody>
      <dsp:txXfrm>
        <a:off x="2467477" y="4262594"/>
        <a:ext cx="1398971" cy="1043112"/>
      </dsp:txXfrm>
    </dsp:sp>
    <dsp:sp modelId="{E58F1D2F-929A-45FB-A653-4172E1E8BEF6}">
      <dsp:nvSpPr>
        <dsp:cNvPr id="0" name=""/>
        <dsp:cNvSpPr/>
      </dsp:nvSpPr>
      <dsp:spPr>
        <a:xfrm>
          <a:off x="1512591" y="1546627"/>
          <a:ext cx="1684188" cy="147518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rgbClr val="00B0F0"/>
              </a:solidFill>
            </a:rPr>
            <a:t>Hygiene</a:t>
          </a:r>
        </a:p>
      </dsp:txBody>
      <dsp:txXfrm>
        <a:off x="1759235" y="1762663"/>
        <a:ext cx="1190900" cy="10431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FB5E9-22E7-406F-8BE4-F426971E5E37}">
      <dsp:nvSpPr>
        <dsp:cNvPr id="0" name=""/>
        <dsp:cNvSpPr/>
      </dsp:nvSpPr>
      <dsp:spPr>
        <a:xfrm rot="5400000">
          <a:off x="5170324" y="-1856111"/>
          <a:ext cx="1473398"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Are common for the first </a:t>
          </a:r>
          <a:r>
            <a:rPr lang="en-US" sz="2700" kern="1200" dirty="0">
              <a:solidFill>
                <a:srgbClr val="FF0000"/>
              </a:solidFill>
            </a:rPr>
            <a:t>7</a:t>
          </a:r>
          <a:r>
            <a:rPr lang="en-US" sz="2700" kern="1200" dirty="0"/>
            <a:t> to </a:t>
          </a:r>
          <a:r>
            <a:rPr lang="en-US" sz="2700" kern="1200" dirty="0">
              <a:solidFill>
                <a:srgbClr val="FF0000"/>
              </a:solidFill>
            </a:rPr>
            <a:t>10 </a:t>
          </a:r>
          <a:r>
            <a:rPr lang="en-US" sz="2700" kern="1200" dirty="0"/>
            <a:t>days, and then typically improve</a:t>
          </a:r>
        </a:p>
        <a:p>
          <a:pPr marL="228600" lvl="1" indent="-228600" algn="l" defTabSz="1200150">
            <a:lnSpc>
              <a:spcPct val="90000"/>
            </a:lnSpc>
            <a:spcBef>
              <a:spcPct val="0"/>
            </a:spcBef>
            <a:spcAft>
              <a:spcPct val="15000"/>
            </a:spcAft>
            <a:buChar char="•"/>
          </a:pPr>
          <a:endParaRPr lang="en-US" sz="2700" kern="1200"/>
        </a:p>
      </dsp:txBody>
      <dsp:txXfrm rot="-5400000">
        <a:off x="3127248" y="258890"/>
        <a:ext cx="5487627" cy="1329548"/>
      </dsp:txXfrm>
    </dsp:sp>
    <dsp:sp modelId="{2D8483A0-3567-451E-8C03-FC087052A9C3}">
      <dsp:nvSpPr>
        <dsp:cNvPr id="0" name=""/>
        <dsp:cNvSpPr/>
      </dsp:nvSpPr>
      <dsp:spPr>
        <a:xfrm>
          <a:off x="0" y="2790"/>
          <a:ext cx="3127248" cy="18417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rgbClr val="FFFF00"/>
              </a:solidFill>
            </a:rPr>
            <a:t>Perineal pain &amp; Swelling</a:t>
          </a:r>
        </a:p>
      </dsp:txBody>
      <dsp:txXfrm>
        <a:off x="89907" y="92697"/>
        <a:ext cx="2947434" cy="1661934"/>
      </dsp:txXfrm>
    </dsp:sp>
    <dsp:sp modelId="{55A98B7B-93DE-4C74-ACC8-99DE7993F3EF}">
      <dsp:nvSpPr>
        <dsp:cNvPr id="0" name=""/>
        <dsp:cNvSpPr/>
      </dsp:nvSpPr>
      <dsp:spPr>
        <a:xfrm rot="5400000">
          <a:off x="5170324" y="77723"/>
          <a:ext cx="1473398"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Heal by the </a:t>
          </a:r>
          <a:r>
            <a:rPr lang="en-US" sz="2700" kern="1200" dirty="0">
              <a:solidFill>
                <a:srgbClr val="FF0000"/>
              </a:solidFill>
            </a:rPr>
            <a:t>third</a:t>
          </a:r>
          <a:r>
            <a:rPr lang="en-US" sz="2700" kern="1200" dirty="0"/>
            <a:t> postpartum week</a:t>
          </a:r>
        </a:p>
        <a:p>
          <a:pPr marL="228600" lvl="1" indent="-228600" algn="l" defTabSz="1200150">
            <a:lnSpc>
              <a:spcPct val="90000"/>
            </a:lnSpc>
            <a:spcBef>
              <a:spcPct val="0"/>
            </a:spcBef>
            <a:spcAft>
              <a:spcPct val="15000"/>
            </a:spcAft>
            <a:buChar char="•"/>
          </a:pPr>
          <a:endParaRPr lang="en-US" sz="2700" kern="1200"/>
        </a:p>
      </dsp:txBody>
      <dsp:txXfrm rot="-5400000">
        <a:off x="3127248" y="2192725"/>
        <a:ext cx="5487627" cy="1329548"/>
      </dsp:txXfrm>
    </dsp:sp>
    <dsp:sp modelId="{85DDAD89-A5B5-4984-8590-44878DD54855}">
      <dsp:nvSpPr>
        <dsp:cNvPr id="0" name=""/>
        <dsp:cNvSpPr/>
      </dsp:nvSpPr>
      <dsp:spPr>
        <a:xfrm>
          <a:off x="0" y="1936625"/>
          <a:ext cx="3127248" cy="18417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rgbClr val="FFC000"/>
              </a:solidFill>
            </a:rPr>
            <a:t>Second degree</a:t>
          </a:r>
        </a:p>
      </dsp:txBody>
      <dsp:txXfrm>
        <a:off x="89907" y="2026532"/>
        <a:ext cx="2947434" cy="1661934"/>
      </dsp:txXfrm>
    </dsp:sp>
    <dsp:sp modelId="{D635689F-0374-414F-ABC4-E9DFCC3B27E8}">
      <dsp:nvSpPr>
        <dsp:cNvPr id="0" name=""/>
        <dsp:cNvSpPr/>
      </dsp:nvSpPr>
      <dsp:spPr>
        <a:xfrm rot="5400000">
          <a:off x="5170324" y="2011559"/>
          <a:ext cx="1473398"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May require </a:t>
          </a:r>
          <a:r>
            <a:rPr lang="en-US" sz="2700" kern="1200" dirty="0">
              <a:solidFill>
                <a:srgbClr val="FF0000"/>
              </a:solidFill>
            </a:rPr>
            <a:t>four</a:t>
          </a:r>
          <a:r>
            <a:rPr lang="en-US" sz="2700" kern="1200" dirty="0"/>
            <a:t> to </a:t>
          </a:r>
          <a:r>
            <a:rPr lang="en-US" sz="2700" kern="1200" dirty="0">
              <a:solidFill>
                <a:srgbClr val="FF0000"/>
              </a:solidFill>
            </a:rPr>
            <a:t>six</a:t>
          </a:r>
          <a:r>
            <a:rPr lang="en-US" sz="2700" kern="1200" dirty="0"/>
            <a:t> weeks</a:t>
          </a:r>
        </a:p>
        <a:p>
          <a:pPr marL="228600" lvl="1" indent="-228600" algn="l" defTabSz="1200150">
            <a:lnSpc>
              <a:spcPct val="90000"/>
            </a:lnSpc>
            <a:spcBef>
              <a:spcPct val="0"/>
            </a:spcBef>
            <a:spcAft>
              <a:spcPct val="15000"/>
            </a:spcAft>
            <a:buChar char="•"/>
          </a:pPr>
          <a:endParaRPr lang="en-US" sz="2700" kern="1200"/>
        </a:p>
      </dsp:txBody>
      <dsp:txXfrm rot="-5400000">
        <a:off x="3127248" y="4126561"/>
        <a:ext cx="5487627" cy="1329548"/>
      </dsp:txXfrm>
    </dsp:sp>
    <dsp:sp modelId="{2E1088BE-E738-4C72-B2EE-AEC64183417B}">
      <dsp:nvSpPr>
        <dsp:cNvPr id="0" name=""/>
        <dsp:cNvSpPr/>
      </dsp:nvSpPr>
      <dsp:spPr>
        <a:xfrm>
          <a:off x="0" y="3870461"/>
          <a:ext cx="3127248" cy="18417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chemeClr val="accent2">
                  <a:lumMod val="60000"/>
                  <a:lumOff val="40000"/>
                </a:schemeClr>
              </a:solidFill>
            </a:rPr>
            <a:t>Third – fourth degree</a:t>
          </a:r>
        </a:p>
      </dsp:txBody>
      <dsp:txXfrm>
        <a:off x="89907" y="3960368"/>
        <a:ext cx="2947434" cy="16619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F2C0-6B7A-439D-9B1B-DFF1790CAF55}">
      <dsp:nvSpPr>
        <dsp:cNvPr id="0" name=""/>
        <dsp:cNvSpPr/>
      </dsp:nvSpPr>
      <dsp:spPr>
        <a:xfrm>
          <a:off x="0" y="796199"/>
          <a:ext cx="8229600" cy="100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138D47-A963-4975-BA7A-8C2614F0B966}">
      <dsp:nvSpPr>
        <dsp:cNvPr id="0" name=""/>
        <dsp:cNvSpPr/>
      </dsp:nvSpPr>
      <dsp:spPr>
        <a:xfrm>
          <a:off x="381001" y="217454"/>
          <a:ext cx="5760720" cy="1180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778000">
            <a:lnSpc>
              <a:spcPct val="90000"/>
            </a:lnSpc>
            <a:spcBef>
              <a:spcPct val="0"/>
            </a:spcBef>
            <a:spcAft>
              <a:spcPct val="35000"/>
            </a:spcAft>
            <a:buNone/>
          </a:pPr>
          <a:r>
            <a:rPr lang="en-US" sz="4000" kern="1200" dirty="0"/>
            <a:t>Fear of suture removal </a:t>
          </a:r>
        </a:p>
      </dsp:txBody>
      <dsp:txXfrm>
        <a:off x="438643" y="275096"/>
        <a:ext cx="5645436" cy="1065516"/>
      </dsp:txXfrm>
    </dsp:sp>
    <dsp:sp modelId="{B83A6061-5233-4707-A07F-1ADC537CBFBA}">
      <dsp:nvSpPr>
        <dsp:cNvPr id="0" name=""/>
        <dsp:cNvSpPr/>
      </dsp:nvSpPr>
      <dsp:spPr>
        <a:xfrm>
          <a:off x="0" y="2610600"/>
          <a:ext cx="8229600" cy="100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9B6922-E1B8-4E08-B92C-AB6970BF9D9C}">
      <dsp:nvSpPr>
        <dsp:cNvPr id="0" name=""/>
        <dsp:cNvSpPr/>
      </dsp:nvSpPr>
      <dsp:spPr>
        <a:xfrm>
          <a:off x="411480" y="2020199"/>
          <a:ext cx="5760720" cy="1180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778000">
            <a:lnSpc>
              <a:spcPct val="90000"/>
            </a:lnSpc>
            <a:spcBef>
              <a:spcPct val="0"/>
            </a:spcBef>
            <a:spcAft>
              <a:spcPct val="35000"/>
            </a:spcAft>
            <a:buNone/>
          </a:pPr>
          <a:r>
            <a:rPr lang="en-US" sz="4000" kern="1200"/>
            <a:t>Fear of bowel movement</a:t>
          </a:r>
        </a:p>
      </dsp:txBody>
      <dsp:txXfrm>
        <a:off x="469122" y="2077841"/>
        <a:ext cx="5645436" cy="1065516"/>
      </dsp:txXfrm>
    </dsp:sp>
    <dsp:sp modelId="{0E0E506E-0524-414A-9707-5B1610872FB2}">
      <dsp:nvSpPr>
        <dsp:cNvPr id="0" name=""/>
        <dsp:cNvSpPr/>
      </dsp:nvSpPr>
      <dsp:spPr>
        <a:xfrm>
          <a:off x="0" y="4425000"/>
          <a:ext cx="8229600" cy="100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846A7-9A04-412D-840F-4E780516C513}">
      <dsp:nvSpPr>
        <dsp:cNvPr id="0" name=""/>
        <dsp:cNvSpPr/>
      </dsp:nvSpPr>
      <dsp:spPr>
        <a:xfrm>
          <a:off x="411480" y="3834600"/>
          <a:ext cx="5760720" cy="1180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778000">
            <a:lnSpc>
              <a:spcPct val="90000"/>
            </a:lnSpc>
            <a:spcBef>
              <a:spcPct val="0"/>
            </a:spcBef>
            <a:spcAft>
              <a:spcPct val="35000"/>
            </a:spcAft>
            <a:buNone/>
          </a:pPr>
          <a:r>
            <a:rPr lang="en-US" sz="4000" kern="1200"/>
            <a:t>Fear of sexual activity</a:t>
          </a:r>
        </a:p>
      </dsp:txBody>
      <dsp:txXfrm>
        <a:off x="469122" y="3892242"/>
        <a:ext cx="5645436" cy="10655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E5D9E-C80D-4818-983C-1DAFDF583D35}">
      <dsp:nvSpPr>
        <dsp:cNvPr id="0" name=""/>
        <dsp:cNvSpPr/>
      </dsp:nvSpPr>
      <dsp:spPr>
        <a:xfrm>
          <a:off x="0" y="0"/>
          <a:ext cx="8839200" cy="18573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1" kern="1200" dirty="0">
              <a:solidFill>
                <a:srgbClr val="FFFF00"/>
              </a:solidFill>
            </a:rPr>
            <a:t>Squirt bottle</a:t>
          </a:r>
        </a:p>
        <a:p>
          <a:pPr marL="228600" lvl="1" indent="-228600" algn="l" defTabSz="1066800">
            <a:lnSpc>
              <a:spcPct val="90000"/>
            </a:lnSpc>
            <a:spcBef>
              <a:spcPct val="0"/>
            </a:spcBef>
            <a:spcAft>
              <a:spcPct val="15000"/>
            </a:spcAft>
            <a:buChar char="•"/>
          </a:pPr>
          <a:r>
            <a:rPr lang="en-US" sz="2400" b="1" i="1" kern="1200" dirty="0">
              <a:solidFill>
                <a:schemeClr val="tx1"/>
              </a:solidFill>
            </a:rPr>
            <a:t>Irrigate the perineum with warm water during urination</a:t>
          </a:r>
        </a:p>
        <a:p>
          <a:pPr marL="228600" lvl="1" indent="-228600" algn="l" defTabSz="1066800">
            <a:lnSpc>
              <a:spcPct val="90000"/>
            </a:lnSpc>
            <a:spcBef>
              <a:spcPct val="0"/>
            </a:spcBef>
            <a:spcAft>
              <a:spcPct val="15000"/>
            </a:spcAft>
            <a:buChar char="•"/>
          </a:pPr>
          <a:r>
            <a:rPr lang="en-US" sz="2400" b="1" i="1" kern="1200" dirty="0">
              <a:solidFill>
                <a:schemeClr val="tx1"/>
              </a:solidFill>
            </a:rPr>
            <a:t>Use the squirt bottle any time she voids</a:t>
          </a:r>
        </a:p>
      </dsp:txBody>
      <dsp:txXfrm>
        <a:off x="1953577" y="0"/>
        <a:ext cx="6885622" cy="1857374"/>
      </dsp:txXfrm>
    </dsp:sp>
    <dsp:sp modelId="{DF0C5AF4-0E83-4916-9D5A-2DB0A06798C6}">
      <dsp:nvSpPr>
        <dsp:cNvPr id="0" name=""/>
        <dsp:cNvSpPr/>
      </dsp:nvSpPr>
      <dsp:spPr>
        <a:xfrm>
          <a:off x="185737" y="185737"/>
          <a:ext cx="1767840" cy="1485899"/>
        </a:xfrm>
        <a:prstGeom prst="roundRect">
          <a:avLst>
            <a:gd name="adj" fmla="val 10000"/>
          </a:avLst>
        </a:prstGeom>
        <a:blipFill rotWithShape="1">
          <a:blip xmlns:r="http://schemas.openxmlformats.org/officeDocument/2006/relationships" r:embed="rId1"/>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11C3B-5E14-4D0A-BAE8-5E95186B5627}">
      <dsp:nvSpPr>
        <dsp:cNvPr id="0" name=""/>
        <dsp:cNvSpPr/>
      </dsp:nvSpPr>
      <dsp:spPr>
        <a:xfrm>
          <a:off x="0" y="2043112"/>
          <a:ext cx="8839200" cy="1857374"/>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1" kern="1200" dirty="0">
              <a:solidFill>
                <a:srgbClr val="FFC000"/>
              </a:solidFill>
            </a:rPr>
            <a:t>Ice to perineum</a:t>
          </a:r>
        </a:p>
        <a:p>
          <a:pPr marL="228600" lvl="1" indent="-228600" algn="l" defTabSz="1066800">
            <a:lnSpc>
              <a:spcPct val="90000"/>
            </a:lnSpc>
            <a:spcBef>
              <a:spcPct val="0"/>
            </a:spcBef>
            <a:spcAft>
              <a:spcPct val="15000"/>
            </a:spcAft>
            <a:buChar char="•"/>
          </a:pPr>
          <a:r>
            <a:rPr lang="en-US" sz="2400" b="1" i="1" kern="1200" dirty="0">
              <a:solidFill>
                <a:schemeClr val="tx1"/>
              </a:solidFill>
            </a:rPr>
            <a:t>For 24 hours, with warm water soaks to start thereafter</a:t>
          </a:r>
        </a:p>
        <a:p>
          <a:pPr marL="171450" lvl="1" indent="-171450" algn="l" defTabSz="844550">
            <a:lnSpc>
              <a:spcPct val="90000"/>
            </a:lnSpc>
            <a:spcBef>
              <a:spcPct val="0"/>
            </a:spcBef>
            <a:spcAft>
              <a:spcPct val="15000"/>
            </a:spcAft>
            <a:buChar char="•"/>
          </a:pPr>
          <a:endParaRPr lang="en-US" sz="1900" kern="1200" dirty="0"/>
        </a:p>
      </dsp:txBody>
      <dsp:txXfrm>
        <a:off x="1953577" y="2043112"/>
        <a:ext cx="6885622" cy="1857374"/>
      </dsp:txXfrm>
    </dsp:sp>
    <dsp:sp modelId="{542B45E3-23B5-4D2E-9FF9-B5D768EE45F5}">
      <dsp:nvSpPr>
        <dsp:cNvPr id="0" name=""/>
        <dsp:cNvSpPr/>
      </dsp:nvSpPr>
      <dsp:spPr>
        <a:xfrm>
          <a:off x="185737" y="2228849"/>
          <a:ext cx="1767840" cy="1485899"/>
        </a:xfrm>
        <a:prstGeom prst="roundRect">
          <a:avLst>
            <a:gd name="adj" fmla="val 10000"/>
          </a:avLst>
        </a:prstGeom>
        <a:blipFill rotWithShape="1">
          <a:blip xmlns:r="http://schemas.openxmlformats.org/officeDocument/2006/relationships" r:embed="rId2"/>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0050DD-0B79-45F6-89B6-D88691EBB5E8}">
      <dsp:nvSpPr>
        <dsp:cNvPr id="0" name=""/>
        <dsp:cNvSpPr/>
      </dsp:nvSpPr>
      <dsp:spPr>
        <a:xfrm>
          <a:off x="0" y="4086224"/>
          <a:ext cx="8839200" cy="1857374"/>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1" kern="1200" dirty="0" err="1"/>
            <a:t>Sitz</a:t>
          </a:r>
          <a:r>
            <a:rPr lang="en-US" sz="2800" b="1" i="1" kern="1200" dirty="0"/>
            <a:t> baths</a:t>
          </a:r>
        </a:p>
        <a:p>
          <a:pPr marL="171450" lvl="1" indent="-171450" algn="l" defTabSz="844550">
            <a:lnSpc>
              <a:spcPct val="90000"/>
            </a:lnSpc>
            <a:spcBef>
              <a:spcPct val="0"/>
            </a:spcBef>
            <a:spcAft>
              <a:spcPct val="15000"/>
            </a:spcAft>
            <a:buChar char="•"/>
          </a:pPr>
          <a:r>
            <a:rPr lang="en-US" sz="1900" b="1" i="1" kern="1200" dirty="0">
              <a:solidFill>
                <a:schemeClr val="tx1"/>
              </a:solidFill>
            </a:rPr>
            <a:t>Warm shallow bath that bathes the perineum and buttocks</a:t>
          </a:r>
        </a:p>
        <a:p>
          <a:pPr marL="171450" lvl="1" indent="-171450" algn="l" defTabSz="844550">
            <a:lnSpc>
              <a:spcPct val="90000"/>
            </a:lnSpc>
            <a:spcBef>
              <a:spcPct val="0"/>
            </a:spcBef>
            <a:spcAft>
              <a:spcPct val="15000"/>
            </a:spcAft>
            <a:buChar char="•"/>
          </a:pPr>
          <a:r>
            <a:rPr lang="en-US" sz="1900" b="1" i="1" kern="1200" dirty="0">
              <a:solidFill>
                <a:schemeClr val="tx1"/>
              </a:solidFill>
            </a:rPr>
            <a:t>Five minutes in duration</a:t>
          </a:r>
        </a:p>
        <a:p>
          <a:pPr marL="171450" lvl="1" indent="-171450" algn="l" defTabSz="844550">
            <a:lnSpc>
              <a:spcPct val="90000"/>
            </a:lnSpc>
            <a:spcBef>
              <a:spcPct val="0"/>
            </a:spcBef>
            <a:spcAft>
              <a:spcPct val="15000"/>
            </a:spcAft>
            <a:buChar char="•"/>
          </a:pPr>
          <a:r>
            <a:rPr lang="en-US" sz="1900" b="1" i="1" kern="1200" dirty="0">
              <a:solidFill>
                <a:schemeClr val="tx1"/>
              </a:solidFill>
            </a:rPr>
            <a:t>For a frequency of four times daily, or after any bowel movement</a:t>
          </a:r>
        </a:p>
      </dsp:txBody>
      <dsp:txXfrm>
        <a:off x="1953577" y="4086224"/>
        <a:ext cx="6885622" cy="1857374"/>
      </dsp:txXfrm>
    </dsp:sp>
    <dsp:sp modelId="{6BF56B4C-CF02-4E39-9F69-CCC8C89A50E0}">
      <dsp:nvSpPr>
        <dsp:cNvPr id="0" name=""/>
        <dsp:cNvSpPr/>
      </dsp:nvSpPr>
      <dsp:spPr>
        <a:xfrm>
          <a:off x="185737" y="4271962"/>
          <a:ext cx="1767840" cy="1485899"/>
        </a:xfrm>
        <a:prstGeom prst="roundRect">
          <a:avLst>
            <a:gd name="adj" fmla="val 10000"/>
          </a:avLst>
        </a:prstGeom>
        <a:blipFill rotWithShape="1">
          <a:blip xmlns:r="http://schemas.openxmlformats.org/officeDocument/2006/relationships" r:embed="rId3"/>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4B448-72ED-444E-A6ED-EB217127DD98}">
      <dsp:nvSpPr>
        <dsp:cNvPr id="0" name=""/>
        <dsp:cNvSpPr/>
      </dsp:nvSpPr>
      <dsp:spPr>
        <a:xfrm>
          <a:off x="0" y="0"/>
          <a:ext cx="8534400" cy="183356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1" kern="1200" dirty="0">
              <a:solidFill>
                <a:srgbClr val="00B0F0"/>
              </a:solidFill>
            </a:rPr>
            <a:t>Topical treatments</a:t>
          </a:r>
        </a:p>
        <a:p>
          <a:pPr marL="171450" lvl="1" indent="-171450" algn="l" defTabSz="800100">
            <a:lnSpc>
              <a:spcPct val="90000"/>
            </a:lnSpc>
            <a:spcBef>
              <a:spcPct val="0"/>
            </a:spcBef>
            <a:spcAft>
              <a:spcPct val="15000"/>
            </a:spcAft>
            <a:buChar char="•"/>
          </a:pPr>
          <a:r>
            <a:rPr lang="en-US" sz="1800" kern="1200" dirty="0"/>
            <a:t>Ice packs or other cooling agents</a:t>
          </a:r>
        </a:p>
        <a:p>
          <a:pPr marL="171450" lvl="1" indent="-171450" algn="l" defTabSz="800100">
            <a:lnSpc>
              <a:spcPct val="90000"/>
            </a:lnSpc>
            <a:spcBef>
              <a:spcPct val="0"/>
            </a:spcBef>
            <a:spcAft>
              <a:spcPct val="15000"/>
            </a:spcAft>
            <a:buChar char="•"/>
          </a:pPr>
          <a:r>
            <a:rPr lang="en-US" sz="1800" kern="1200" dirty="0"/>
            <a:t>Witch hazel pads (hamamelis water)</a:t>
          </a:r>
        </a:p>
      </dsp:txBody>
      <dsp:txXfrm>
        <a:off x="1890236" y="0"/>
        <a:ext cx="6644163" cy="1833562"/>
      </dsp:txXfrm>
    </dsp:sp>
    <dsp:sp modelId="{EE102002-A013-42DF-A548-19A4C12F50FF}">
      <dsp:nvSpPr>
        <dsp:cNvPr id="0" name=""/>
        <dsp:cNvSpPr/>
      </dsp:nvSpPr>
      <dsp:spPr>
        <a:xfrm>
          <a:off x="183356" y="183356"/>
          <a:ext cx="1706880" cy="1466850"/>
        </a:xfrm>
        <a:prstGeom prst="roundRect">
          <a:avLst>
            <a:gd name="adj" fmla="val 10000"/>
          </a:avLst>
        </a:prstGeom>
        <a:blipFill rotWithShape="1">
          <a:blip xmlns:r="http://schemas.openxmlformats.org/officeDocument/2006/relationships" r:embed="rId1"/>
          <a:srcRect/>
          <a:stretch>
            <a:fillRect t="-8000" b="-8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420CC4-9695-45E8-8C6F-57D67CD9F1C5}">
      <dsp:nvSpPr>
        <dsp:cNvPr id="0" name=""/>
        <dsp:cNvSpPr/>
      </dsp:nvSpPr>
      <dsp:spPr>
        <a:xfrm>
          <a:off x="0" y="2016918"/>
          <a:ext cx="8534400" cy="183356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1" kern="1200" dirty="0">
              <a:solidFill>
                <a:srgbClr val="FFC000"/>
              </a:solidFill>
            </a:rPr>
            <a:t>Topical anesthetics</a:t>
          </a:r>
        </a:p>
        <a:p>
          <a:pPr marL="171450" lvl="1" indent="-171450" algn="l" defTabSz="800100">
            <a:lnSpc>
              <a:spcPct val="90000"/>
            </a:lnSpc>
            <a:spcBef>
              <a:spcPct val="0"/>
            </a:spcBef>
            <a:spcAft>
              <a:spcPct val="15000"/>
            </a:spcAft>
            <a:buChar char="•"/>
          </a:pPr>
          <a:r>
            <a:rPr lang="en-US" sz="1800" kern="1200" dirty="0"/>
            <a:t>Benzocaine spray</a:t>
          </a:r>
        </a:p>
        <a:p>
          <a:pPr marL="171450" lvl="1" indent="-171450" algn="l" defTabSz="800100">
            <a:lnSpc>
              <a:spcPct val="90000"/>
            </a:lnSpc>
            <a:spcBef>
              <a:spcPct val="0"/>
            </a:spcBef>
            <a:spcAft>
              <a:spcPct val="15000"/>
            </a:spcAft>
            <a:buChar char="•"/>
          </a:pPr>
          <a:r>
            <a:rPr lang="en-US" sz="1800" kern="1200" dirty="0"/>
            <a:t>Skin moisturizers</a:t>
          </a:r>
        </a:p>
      </dsp:txBody>
      <dsp:txXfrm>
        <a:off x="1890236" y="2016918"/>
        <a:ext cx="6644163" cy="1833562"/>
      </dsp:txXfrm>
    </dsp:sp>
    <dsp:sp modelId="{6B7030BD-5B2A-4FB9-9B8F-A06B77DD2A0C}">
      <dsp:nvSpPr>
        <dsp:cNvPr id="0" name=""/>
        <dsp:cNvSpPr/>
      </dsp:nvSpPr>
      <dsp:spPr>
        <a:xfrm>
          <a:off x="183356" y="2200275"/>
          <a:ext cx="1706880" cy="1466850"/>
        </a:xfrm>
        <a:prstGeom prst="roundRect">
          <a:avLst>
            <a:gd name="adj" fmla="val 10000"/>
          </a:avLst>
        </a:prstGeom>
        <a:blipFill rotWithShape="1">
          <a:blip xmlns:r="http://schemas.openxmlformats.org/officeDocument/2006/relationships" r:embed="rId2"/>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BBD7DD-26CD-4D49-803F-51B3B0FD360C}">
      <dsp:nvSpPr>
        <dsp:cNvPr id="0" name=""/>
        <dsp:cNvSpPr/>
      </dsp:nvSpPr>
      <dsp:spPr>
        <a:xfrm>
          <a:off x="0" y="4033837"/>
          <a:ext cx="8534400" cy="183356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1" kern="1200" dirty="0">
              <a:solidFill>
                <a:srgbClr val="4D9A26"/>
              </a:solidFill>
            </a:rPr>
            <a:t>Oral analgesics</a:t>
          </a:r>
        </a:p>
        <a:p>
          <a:pPr marL="171450" lvl="1" indent="-171450" algn="l" defTabSz="800100">
            <a:lnSpc>
              <a:spcPct val="90000"/>
            </a:lnSpc>
            <a:spcBef>
              <a:spcPct val="0"/>
            </a:spcBef>
            <a:spcAft>
              <a:spcPct val="15000"/>
            </a:spcAft>
            <a:buChar char="•"/>
          </a:pPr>
          <a:r>
            <a:rPr lang="en-US" sz="1800" kern="1200" dirty="0"/>
            <a:t>NSAIDs</a:t>
          </a:r>
          <a:r>
            <a:rPr lang="fa-IR" sz="1800" kern="1200" dirty="0"/>
            <a:t> :</a:t>
          </a:r>
          <a:r>
            <a:rPr lang="en-US" sz="1800" kern="1200" dirty="0"/>
            <a:t>oral ibuprofen 600 mg every 6 hours</a:t>
          </a:r>
        </a:p>
        <a:p>
          <a:pPr marL="171450" lvl="1" indent="-171450" algn="l" defTabSz="800100">
            <a:lnSpc>
              <a:spcPct val="90000"/>
            </a:lnSpc>
            <a:spcBef>
              <a:spcPct val="0"/>
            </a:spcBef>
            <a:spcAft>
              <a:spcPct val="15000"/>
            </a:spcAft>
            <a:buChar char="•"/>
          </a:pPr>
          <a:r>
            <a:rPr lang="en-US" sz="1800" kern="1200" dirty="0"/>
            <a:t>Acetaminophen</a:t>
          </a:r>
          <a:r>
            <a:rPr lang="fa-IR" sz="1800" kern="1200" dirty="0"/>
            <a:t> :</a:t>
          </a:r>
          <a:r>
            <a:rPr lang="en-US" sz="1800" kern="1200" dirty="0"/>
            <a:t>650 mg every 6 hours</a:t>
          </a:r>
        </a:p>
        <a:p>
          <a:pPr marL="171450" lvl="1" indent="-171450" algn="l" defTabSz="800100">
            <a:lnSpc>
              <a:spcPct val="90000"/>
            </a:lnSpc>
            <a:spcBef>
              <a:spcPct val="0"/>
            </a:spcBef>
            <a:spcAft>
              <a:spcPct val="15000"/>
            </a:spcAft>
            <a:buChar char="•"/>
          </a:pPr>
          <a:r>
            <a:rPr lang="en-US" sz="1800" kern="1200" dirty="0"/>
            <a:t>Aspirin</a:t>
          </a:r>
        </a:p>
        <a:p>
          <a:pPr marL="171450" lvl="1" indent="-171450" algn="l" defTabSz="800100">
            <a:lnSpc>
              <a:spcPct val="90000"/>
            </a:lnSpc>
            <a:spcBef>
              <a:spcPct val="0"/>
            </a:spcBef>
            <a:spcAft>
              <a:spcPct val="15000"/>
            </a:spcAft>
            <a:buChar char="•"/>
          </a:pPr>
          <a:r>
            <a:rPr lang="en-US" sz="1800" kern="1200" dirty="0"/>
            <a:t>Opioid analgesics</a:t>
          </a:r>
        </a:p>
      </dsp:txBody>
      <dsp:txXfrm>
        <a:off x="1890236" y="4033837"/>
        <a:ext cx="6644163" cy="1833562"/>
      </dsp:txXfrm>
    </dsp:sp>
    <dsp:sp modelId="{F7E65BEB-38EA-45B9-BF33-AAA61DB1C4A4}">
      <dsp:nvSpPr>
        <dsp:cNvPr id="0" name=""/>
        <dsp:cNvSpPr/>
      </dsp:nvSpPr>
      <dsp:spPr>
        <a:xfrm>
          <a:off x="183356" y="4217193"/>
          <a:ext cx="1706880" cy="1466850"/>
        </a:xfrm>
        <a:prstGeom prst="roundRect">
          <a:avLst>
            <a:gd name="adj" fmla="val 10000"/>
          </a:avLst>
        </a:prstGeom>
        <a:blipFill rotWithShape="1">
          <a:blip xmlns:r="http://schemas.openxmlformats.org/officeDocument/2006/relationships" r:embed="rId3"/>
          <a:srcRect/>
          <a:stretch>
            <a:fillRect l="-30000" r="-30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5F421-03D8-4A26-8241-545C9B2A27DC}">
      <dsp:nvSpPr>
        <dsp:cNvPr id="0" name=""/>
        <dsp:cNvSpPr/>
      </dsp:nvSpPr>
      <dsp:spPr>
        <a:xfrm>
          <a:off x="3370454" y="2597327"/>
          <a:ext cx="2098291" cy="185372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1" kern="1200" dirty="0"/>
            <a:t>Constipation prevention</a:t>
          </a:r>
        </a:p>
      </dsp:txBody>
      <dsp:txXfrm>
        <a:off x="3677742" y="2868799"/>
        <a:ext cx="1483715" cy="1310784"/>
      </dsp:txXfrm>
    </dsp:sp>
    <dsp:sp modelId="{E4C194B8-FB32-46E8-9061-9823B7B1EABE}">
      <dsp:nvSpPr>
        <dsp:cNvPr id="0" name=""/>
        <dsp:cNvSpPr/>
      </dsp:nvSpPr>
      <dsp:spPr>
        <a:xfrm rot="16115652">
          <a:off x="4190758" y="1921525"/>
          <a:ext cx="394489" cy="6302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4251383" y="2106734"/>
        <a:ext cx="276142" cy="378161"/>
      </dsp:txXfrm>
    </dsp:sp>
    <dsp:sp modelId="{18E697FC-AFAC-4558-8BBD-2BE6A836A717}">
      <dsp:nvSpPr>
        <dsp:cNvPr id="0" name=""/>
        <dsp:cNvSpPr/>
      </dsp:nvSpPr>
      <dsp:spPr>
        <a:xfrm>
          <a:off x="3428995" y="0"/>
          <a:ext cx="1853728" cy="185372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FFFF00"/>
              </a:solidFill>
            </a:rPr>
            <a:t>Drinking plenty of water</a:t>
          </a:r>
        </a:p>
      </dsp:txBody>
      <dsp:txXfrm>
        <a:off x="3700467" y="271472"/>
        <a:ext cx="1310784" cy="1310784"/>
      </dsp:txXfrm>
    </dsp:sp>
    <dsp:sp modelId="{E69A5840-1D2A-4A30-923A-AC89491E0F51}">
      <dsp:nvSpPr>
        <dsp:cNvPr id="0" name=""/>
        <dsp:cNvSpPr/>
      </dsp:nvSpPr>
      <dsp:spPr>
        <a:xfrm rot="20520000">
          <a:off x="5528028" y="2794609"/>
          <a:ext cx="334229" cy="630267"/>
        </a:xfrm>
        <a:prstGeom prst="rightArrow">
          <a:avLst>
            <a:gd name="adj1" fmla="val 60000"/>
            <a:gd name="adj2" fmla="val 50000"/>
          </a:avLst>
        </a:prstGeom>
        <a:solidFill>
          <a:schemeClr val="accent4">
            <a:hueOff val="-1116192"/>
            <a:satOff val="6725"/>
            <a:lumOff val="53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530482" y="2936154"/>
        <a:ext cx="233960" cy="378161"/>
      </dsp:txXfrm>
    </dsp:sp>
    <dsp:sp modelId="{992716AA-59C8-4267-9971-57245430BBCE}">
      <dsp:nvSpPr>
        <dsp:cNvPr id="0" name=""/>
        <dsp:cNvSpPr/>
      </dsp:nvSpPr>
      <dsp:spPr>
        <a:xfrm>
          <a:off x="5958653" y="1796102"/>
          <a:ext cx="1853728" cy="1853728"/>
        </a:xfrm>
        <a:prstGeom prst="ellipse">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1" i="1" kern="1200" dirty="0">
              <a:solidFill>
                <a:schemeClr val="accent6">
                  <a:lumMod val="60000"/>
                  <a:lumOff val="40000"/>
                </a:schemeClr>
              </a:solidFill>
            </a:rPr>
            <a:t>High-fiber diet</a:t>
          </a:r>
        </a:p>
      </dsp:txBody>
      <dsp:txXfrm>
        <a:off x="6230125" y="2067574"/>
        <a:ext cx="1310784" cy="1310784"/>
      </dsp:txXfrm>
    </dsp:sp>
    <dsp:sp modelId="{2D595593-DE2A-48ED-88A3-A0C91EE62395}">
      <dsp:nvSpPr>
        <dsp:cNvPr id="0" name=""/>
        <dsp:cNvSpPr/>
      </dsp:nvSpPr>
      <dsp:spPr>
        <a:xfrm rot="3240000">
          <a:off x="5000400" y="4264440"/>
          <a:ext cx="371958" cy="630267"/>
        </a:xfrm>
        <a:prstGeom prs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023399" y="4345355"/>
        <a:ext cx="260371" cy="378161"/>
      </dsp:txXfrm>
    </dsp:sp>
    <dsp:sp modelId="{491D1B49-8865-4B9E-8307-AACC39D1ECB5}">
      <dsp:nvSpPr>
        <dsp:cNvPr id="0" name=""/>
        <dsp:cNvSpPr/>
      </dsp:nvSpPr>
      <dsp:spPr>
        <a:xfrm>
          <a:off x="5016756" y="4694963"/>
          <a:ext cx="1853728" cy="1853728"/>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1" i="1" kern="1200" dirty="0">
              <a:solidFill>
                <a:srgbClr val="92D050"/>
              </a:solidFill>
            </a:rPr>
            <a:t>Laxatives</a:t>
          </a:r>
        </a:p>
      </dsp:txBody>
      <dsp:txXfrm>
        <a:off x="5288228" y="4966435"/>
        <a:ext cx="1310784" cy="1310784"/>
      </dsp:txXfrm>
    </dsp:sp>
    <dsp:sp modelId="{BDF136AB-A9DE-462C-9177-D462D4CEE09C}">
      <dsp:nvSpPr>
        <dsp:cNvPr id="0" name=""/>
        <dsp:cNvSpPr/>
      </dsp:nvSpPr>
      <dsp:spPr>
        <a:xfrm rot="7560000">
          <a:off x="3466840" y="4264440"/>
          <a:ext cx="371958" cy="630267"/>
        </a:xfrm>
        <a:prstGeom prst="rightArrow">
          <a:avLst>
            <a:gd name="adj1" fmla="val 60000"/>
            <a:gd name="adj2" fmla="val 50000"/>
          </a:avLst>
        </a:prstGeom>
        <a:solidFill>
          <a:schemeClr val="accent4">
            <a:hueOff val="-3348577"/>
            <a:satOff val="20174"/>
            <a:lumOff val="16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3555428" y="4345355"/>
        <a:ext cx="260371" cy="378161"/>
      </dsp:txXfrm>
    </dsp:sp>
    <dsp:sp modelId="{162D0544-EC2B-4B74-8D19-DC69E404845E}">
      <dsp:nvSpPr>
        <dsp:cNvPr id="0" name=""/>
        <dsp:cNvSpPr/>
      </dsp:nvSpPr>
      <dsp:spPr>
        <a:xfrm>
          <a:off x="1968714" y="4694963"/>
          <a:ext cx="1853728" cy="1853728"/>
        </a:xfrm>
        <a:prstGeom prst="ellipse">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1" i="1" kern="1200" dirty="0">
              <a:solidFill>
                <a:srgbClr val="FF0000"/>
              </a:solidFill>
            </a:rPr>
            <a:t>Stool softeners</a:t>
          </a:r>
        </a:p>
      </dsp:txBody>
      <dsp:txXfrm>
        <a:off x="2240186" y="4966435"/>
        <a:ext cx="1310784" cy="1310784"/>
      </dsp:txXfrm>
    </dsp:sp>
    <dsp:sp modelId="{F2395BBC-86A9-4638-B00E-FB8546C2C005}">
      <dsp:nvSpPr>
        <dsp:cNvPr id="0" name=""/>
        <dsp:cNvSpPr/>
      </dsp:nvSpPr>
      <dsp:spPr>
        <a:xfrm rot="11880000">
          <a:off x="2976942" y="2794609"/>
          <a:ext cx="334229" cy="630267"/>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3074757" y="2936154"/>
        <a:ext cx="233960" cy="378161"/>
      </dsp:txXfrm>
    </dsp:sp>
    <dsp:sp modelId="{777C518B-843F-4E72-B2AF-47B6F2BBEC60}">
      <dsp:nvSpPr>
        <dsp:cNvPr id="0" name=""/>
        <dsp:cNvSpPr/>
      </dsp:nvSpPr>
      <dsp:spPr>
        <a:xfrm>
          <a:off x="1026817" y="1796102"/>
          <a:ext cx="1853728" cy="1853728"/>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solidFill>
                <a:srgbClr val="FFC000"/>
              </a:solidFill>
            </a:rPr>
            <a:t>Fiber supplements</a:t>
          </a:r>
        </a:p>
      </dsp:txBody>
      <dsp:txXfrm>
        <a:off x="1298289" y="2067574"/>
        <a:ext cx="1310784" cy="1310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936C2-98E1-4C03-B7E0-B926F714158A}">
      <dsp:nvSpPr>
        <dsp:cNvPr id="0" name=""/>
        <dsp:cNvSpPr/>
      </dsp:nvSpPr>
      <dsp:spPr>
        <a:xfrm>
          <a:off x="1566427" y="1451704"/>
          <a:ext cx="1441512" cy="72075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پرینه آل بادی</a:t>
          </a:r>
          <a:endParaRPr lang="fa-IR" sz="2400" kern="1200" dirty="0">
            <a:solidFill>
              <a:schemeClr val="tx1"/>
            </a:solidFill>
          </a:endParaRPr>
        </a:p>
      </dsp:txBody>
      <dsp:txXfrm>
        <a:off x="1587537" y="1472814"/>
        <a:ext cx="1399292" cy="678536"/>
      </dsp:txXfrm>
    </dsp:sp>
    <dsp:sp modelId="{2D1C9CA1-F53A-4B8B-A86F-EA950015FD40}">
      <dsp:nvSpPr>
        <dsp:cNvPr id="0" name=""/>
        <dsp:cNvSpPr/>
      </dsp:nvSpPr>
      <dsp:spPr>
        <a:xfrm rot="17945813">
          <a:off x="2703378" y="1277977"/>
          <a:ext cx="1185727" cy="32124"/>
        </a:xfrm>
        <a:custGeom>
          <a:avLst/>
          <a:gdLst/>
          <a:ahLst/>
          <a:cxnLst/>
          <a:rect l="0" t="0" r="0" b="0"/>
          <a:pathLst>
            <a:path>
              <a:moveTo>
                <a:pt x="0" y="16062"/>
              </a:moveTo>
              <a:lnTo>
                <a:pt x="1185727" y="16062"/>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3266598" y="1264396"/>
        <a:ext cx="59286" cy="59286"/>
      </dsp:txXfrm>
    </dsp:sp>
    <dsp:sp modelId="{EE4E84DA-D2FA-476E-BF62-3C68DDB56FEA}">
      <dsp:nvSpPr>
        <dsp:cNvPr id="0" name=""/>
        <dsp:cNvSpPr/>
      </dsp:nvSpPr>
      <dsp:spPr>
        <a:xfrm>
          <a:off x="3584543" y="415617"/>
          <a:ext cx="1441512" cy="72075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فاشیا</a:t>
          </a:r>
          <a:endParaRPr lang="fa-IR" sz="2400" kern="1200" dirty="0">
            <a:solidFill>
              <a:schemeClr val="tx1"/>
            </a:solidFill>
          </a:endParaRPr>
        </a:p>
      </dsp:txBody>
      <dsp:txXfrm>
        <a:off x="3605653" y="436727"/>
        <a:ext cx="1399292" cy="678536"/>
      </dsp:txXfrm>
    </dsp:sp>
    <dsp:sp modelId="{92BC57B0-8A36-466C-80B0-7FA9310B9F13}">
      <dsp:nvSpPr>
        <dsp:cNvPr id="0" name=""/>
        <dsp:cNvSpPr/>
      </dsp:nvSpPr>
      <dsp:spPr>
        <a:xfrm rot="19457599">
          <a:off x="4959312" y="552716"/>
          <a:ext cx="710090" cy="32124"/>
        </a:xfrm>
        <a:custGeom>
          <a:avLst/>
          <a:gdLst/>
          <a:ahLst/>
          <a:cxnLst/>
          <a:rect l="0" t="0" r="0" b="0"/>
          <a:pathLst>
            <a:path>
              <a:moveTo>
                <a:pt x="0" y="16062"/>
              </a:moveTo>
              <a:lnTo>
                <a:pt x="710090" y="1606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5296606" y="551026"/>
        <a:ext cx="35504" cy="35504"/>
      </dsp:txXfrm>
    </dsp:sp>
    <dsp:sp modelId="{E9A4CA4D-F543-4951-B065-7317C22398DE}">
      <dsp:nvSpPr>
        <dsp:cNvPr id="0" name=""/>
        <dsp:cNvSpPr/>
      </dsp:nvSpPr>
      <dsp:spPr>
        <a:xfrm>
          <a:off x="5602660" y="1183"/>
          <a:ext cx="1441512" cy="72075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فاشیا کولس</a:t>
          </a:r>
        </a:p>
      </dsp:txBody>
      <dsp:txXfrm>
        <a:off x="5623770" y="22293"/>
        <a:ext cx="1399292" cy="678536"/>
      </dsp:txXfrm>
    </dsp:sp>
    <dsp:sp modelId="{A7AE97F4-C483-4018-8356-C8E3A30D4653}">
      <dsp:nvSpPr>
        <dsp:cNvPr id="0" name=""/>
        <dsp:cNvSpPr/>
      </dsp:nvSpPr>
      <dsp:spPr>
        <a:xfrm rot="2142401">
          <a:off x="4959312" y="967151"/>
          <a:ext cx="710090" cy="32124"/>
        </a:xfrm>
        <a:custGeom>
          <a:avLst/>
          <a:gdLst/>
          <a:ahLst/>
          <a:cxnLst/>
          <a:rect l="0" t="0" r="0" b="0"/>
          <a:pathLst>
            <a:path>
              <a:moveTo>
                <a:pt x="0" y="16062"/>
              </a:moveTo>
              <a:lnTo>
                <a:pt x="710090" y="1606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5296606" y="965460"/>
        <a:ext cx="35504" cy="35504"/>
      </dsp:txXfrm>
    </dsp:sp>
    <dsp:sp modelId="{0AD2E55E-8D4A-4A62-869A-206559785DFE}">
      <dsp:nvSpPr>
        <dsp:cNvPr id="0" name=""/>
        <dsp:cNvSpPr/>
      </dsp:nvSpPr>
      <dsp:spPr>
        <a:xfrm>
          <a:off x="5602660" y="830052"/>
          <a:ext cx="1441512" cy="72075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پرینه آل ممبران</a:t>
          </a:r>
        </a:p>
      </dsp:txBody>
      <dsp:txXfrm>
        <a:off x="5623770" y="851162"/>
        <a:ext cx="1399292" cy="678536"/>
      </dsp:txXfrm>
    </dsp:sp>
    <dsp:sp modelId="{3E05F1DE-3A06-497D-A645-CCDB154AB76D}">
      <dsp:nvSpPr>
        <dsp:cNvPr id="0" name=""/>
        <dsp:cNvSpPr/>
      </dsp:nvSpPr>
      <dsp:spPr>
        <a:xfrm rot="3654187">
          <a:off x="2703378" y="2314064"/>
          <a:ext cx="1185727" cy="32124"/>
        </a:xfrm>
        <a:custGeom>
          <a:avLst/>
          <a:gdLst/>
          <a:ahLst/>
          <a:cxnLst/>
          <a:rect l="0" t="0" r="0" b="0"/>
          <a:pathLst>
            <a:path>
              <a:moveTo>
                <a:pt x="0" y="16062"/>
              </a:moveTo>
              <a:lnTo>
                <a:pt x="1185727" y="16062"/>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3266598" y="2300482"/>
        <a:ext cx="59286" cy="59286"/>
      </dsp:txXfrm>
    </dsp:sp>
    <dsp:sp modelId="{8C586B69-3325-4344-9ADF-73E3F1E13265}">
      <dsp:nvSpPr>
        <dsp:cNvPr id="0" name=""/>
        <dsp:cNvSpPr/>
      </dsp:nvSpPr>
      <dsp:spPr>
        <a:xfrm>
          <a:off x="3584543" y="2487791"/>
          <a:ext cx="1441512" cy="72075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عضلات</a:t>
          </a:r>
        </a:p>
      </dsp:txBody>
      <dsp:txXfrm>
        <a:off x="3605653" y="2508901"/>
        <a:ext cx="1399292" cy="678536"/>
      </dsp:txXfrm>
    </dsp:sp>
    <dsp:sp modelId="{30D79A65-AB3D-4CA5-A719-FB1A0D7AF4A1}">
      <dsp:nvSpPr>
        <dsp:cNvPr id="0" name=""/>
        <dsp:cNvSpPr/>
      </dsp:nvSpPr>
      <dsp:spPr>
        <a:xfrm rot="18289469">
          <a:off x="4809507" y="2417672"/>
          <a:ext cx="1009701" cy="32124"/>
        </a:xfrm>
        <a:custGeom>
          <a:avLst/>
          <a:gdLst/>
          <a:ahLst/>
          <a:cxnLst/>
          <a:rect l="0" t="0" r="0" b="0"/>
          <a:pathLst>
            <a:path>
              <a:moveTo>
                <a:pt x="0" y="16062"/>
              </a:moveTo>
              <a:lnTo>
                <a:pt x="1009701" y="1606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5289115" y="2408492"/>
        <a:ext cx="50485" cy="50485"/>
      </dsp:txXfrm>
    </dsp:sp>
    <dsp:sp modelId="{08D533F7-814B-4518-805F-49A11160C7B3}">
      <dsp:nvSpPr>
        <dsp:cNvPr id="0" name=""/>
        <dsp:cNvSpPr/>
      </dsp:nvSpPr>
      <dsp:spPr>
        <a:xfrm>
          <a:off x="5602660" y="1658921"/>
          <a:ext cx="1441512" cy="72075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tx1"/>
              </a:solidFill>
            </a:rPr>
            <a:t>عرضی سطحی </a:t>
          </a:r>
        </a:p>
      </dsp:txBody>
      <dsp:txXfrm>
        <a:off x="5623770" y="1680031"/>
        <a:ext cx="1399292" cy="678536"/>
      </dsp:txXfrm>
    </dsp:sp>
    <dsp:sp modelId="{79B19ED5-1E61-4474-AC14-B30F310D41D4}">
      <dsp:nvSpPr>
        <dsp:cNvPr id="0" name=""/>
        <dsp:cNvSpPr/>
      </dsp:nvSpPr>
      <dsp:spPr>
        <a:xfrm>
          <a:off x="5026056" y="2832107"/>
          <a:ext cx="576604" cy="32124"/>
        </a:xfrm>
        <a:custGeom>
          <a:avLst/>
          <a:gdLst/>
          <a:ahLst/>
          <a:cxnLst/>
          <a:rect l="0" t="0" r="0" b="0"/>
          <a:pathLst>
            <a:path>
              <a:moveTo>
                <a:pt x="0" y="16062"/>
              </a:moveTo>
              <a:lnTo>
                <a:pt x="576604" y="1606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5299943" y="2833754"/>
        <a:ext cx="28830" cy="28830"/>
      </dsp:txXfrm>
    </dsp:sp>
    <dsp:sp modelId="{8BB733CB-CF40-43FE-9EF1-32500C0374CD}">
      <dsp:nvSpPr>
        <dsp:cNvPr id="0" name=""/>
        <dsp:cNvSpPr/>
      </dsp:nvSpPr>
      <dsp:spPr>
        <a:xfrm>
          <a:off x="5602660" y="2487791"/>
          <a:ext cx="1441512" cy="72075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بولبو کاورنوس</a:t>
          </a:r>
        </a:p>
      </dsp:txBody>
      <dsp:txXfrm>
        <a:off x="5623770" y="2508901"/>
        <a:ext cx="1399292" cy="678536"/>
      </dsp:txXfrm>
    </dsp:sp>
    <dsp:sp modelId="{A77E23CF-3720-4D99-B559-EBC60D2CB43F}">
      <dsp:nvSpPr>
        <dsp:cNvPr id="0" name=""/>
        <dsp:cNvSpPr/>
      </dsp:nvSpPr>
      <dsp:spPr>
        <a:xfrm rot="3310531">
          <a:off x="4809507" y="3246542"/>
          <a:ext cx="1009701" cy="32124"/>
        </a:xfrm>
        <a:custGeom>
          <a:avLst/>
          <a:gdLst/>
          <a:ahLst/>
          <a:cxnLst/>
          <a:rect l="0" t="0" r="0" b="0"/>
          <a:pathLst>
            <a:path>
              <a:moveTo>
                <a:pt x="0" y="16062"/>
              </a:moveTo>
              <a:lnTo>
                <a:pt x="1009701" y="1606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solidFill>
              <a:schemeClr val="tx1"/>
            </a:solidFill>
          </a:endParaRPr>
        </a:p>
      </dsp:txBody>
      <dsp:txXfrm>
        <a:off x="5289115" y="3237361"/>
        <a:ext cx="50485" cy="50485"/>
      </dsp:txXfrm>
    </dsp:sp>
    <dsp:sp modelId="{BFB67DEF-5DE9-4BA8-A4F6-AC45DEFE5055}">
      <dsp:nvSpPr>
        <dsp:cNvPr id="0" name=""/>
        <dsp:cNvSpPr/>
      </dsp:nvSpPr>
      <dsp:spPr>
        <a:xfrm>
          <a:off x="5602660" y="3316660"/>
          <a:ext cx="1441512" cy="72075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fa-IR" sz="2400" kern="1200">
              <a:solidFill>
                <a:schemeClr val="tx1"/>
              </a:solidFill>
            </a:rPr>
            <a:t>اسفنکتر خارجی</a:t>
          </a:r>
        </a:p>
      </dsp:txBody>
      <dsp:txXfrm>
        <a:off x="5623770" y="3337770"/>
        <a:ext cx="1399292" cy="6785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C2F8A-5DDF-426F-A40E-EECFC0F894BC}">
      <dsp:nvSpPr>
        <dsp:cNvPr id="0" name=""/>
        <dsp:cNvSpPr/>
      </dsp:nvSpPr>
      <dsp:spPr>
        <a:xfrm rot="5400000">
          <a:off x="-316043" y="317298"/>
          <a:ext cx="2106959" cy="1474871"/>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2" y="738690"/>
        <a:ext cx="1474871" cy="632088"/>
      </dsp:txXfrm>
    </dsp:sp>
    <dsp:sp modelId="{495DB123-AED8-4BEA-89A0-F46F8F1C7A30}">
      <dsp:nvSpPr>
        <dsp:cNvPr id="0" name=""/>
        <dsp:cNvSpPr/>
      </dsp:nvSpPr>
      <dsp:spPr>
        <a:xfrm rot="5400000">
          <a:off x="4167473" y="-2691347"/>
          <a:ext cx="1369523" cy="6754728"/>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Fully healed perineum</a:t>
          </a:r>
        </a:p>
        <a:p>
          <a:pPr marL="228600" lvl="1" indent="-228600" algn="l" defTabSz="889000">
            <a:lnSpc>
              <a:spcPct val="90000"/>
            </a:lnSpc>
            <a:spcBef>
              <a:spcPct val="0"/>
            </a:spcBef>
            <a:spcAft>
              <a:spcPct val="15000"/>
            </a:spcAft>
            <a:buChar char="•"/>
          </a:pPr>
          <a:r>
            <a:rPr lang="en-US" sz="2000" kern="1200" dirty="0"/>
            <a:t>Emotional readiness</a:t>
          </a:r>
        </a:p>
        <a:p>
          <a:pPr marL="228600" lvl="1" indent="-228600" algn="l" defTabSz="889000">
            <a:lnSpc>
              <a:spcPct val="90000"/>
            </a:lnSpc>
            <a:spcBef>
              <a:spcPct val="0"/>
            </a:spcBef>
            <a:spcAft>
              <a:spcPct val="15000"/>
            </a:spcAft>
            <a:buChar char="•"/>
          </a:pPr>
          <a:r>
            <a:rPr lang="en-US" sz="2000" kern="1200" dirty="0"/>
            <a:t>Use of contraception for heterosexual couples</a:t>
          </a:r>
        </a:p>
      </dsp:txBody>
      <dsp:txXfrm rot="-5400000">
        <a:off x="1474871" y="68110"/>
        <a:ext cx="6687873" cy="1235813"/>
      </dsp:txXfrm>
    </dsp:sp>
    <dsp:sp modelId="{E5875E1E-547E-4FD6-92D7-3B663D000567}">
      <dsp:nvSpPr>
        <dsp:cNvPr id="0" name=""/>
        <dsp:cNvSpPr/>
      </dsp:nvSpPr>
      <dsp:spPr>
        <a:xfrm rot="5400000">
          <a:off x="-316043" y="2234364"/>
          <a:ext cx="2106959" cy="1474871"/>
        </a:xfrm>
        <a:prstGeom prst="chevron">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US" sz="4100" kern="1200"/>
        </a:p>
      </dsp:txBody>
      <dsp:txXfrm rot="-5400000">
        <a:off x="2" y="2655756"/>
        <a:ext cx="1474871" cy="632088"/>
      </dsp:txXfrm>
    </dsp:sp>
    <dsp:sp modelId="{74517795-7A4A-4738-A606-0108BF45B4E1}">
      <dsp:nvSpPr>
        <dsp:cNvPr id="0" name=""/>
        <dsp:cNvSpPr/>
      </dsp:nvSpPr>
      <dsp:spPr>
        <a:xfrm rot="5400000">
          <a:off x="4167473" y="-774282"/>
          <a:ext cx="1369523" cy="6754728"/>
        </a:xfrm>
        <a:prstGeom prst="round2Same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Lochia and vaginal discharge have typically ceased</a:t>
          </a:r>
        </a:p>
        <a:p>
          <a:pPr marL="228600" lvl="1" indent="-228600" algn="l" defTabSz="889000">
            <a:lnSpc>
              <a:spcPct val="90000"/>
            </a:lnSpc>
            <a:spcBef>
              <a:spcPct val="0"/>
            </a:spcBef>
            <a:spcAft>
              <a:spcPct val="15000"/>
            </a:spcAft>
            <a:buChar char="•"/>
          </a:pPr>
          <a:r>
            <a:rPr lang="en-US" sz="2000" kern="1200" dirty="0"/>
            <a:t>Perineal lacerations have healed</a:t>
          </a:r>
        </a:p>
        <a:p>
          <a:pPr marL="228600" lvl="1" indent="-228600" algn="l" defTabSz="889000">
            <a:lnSpc>
              <a:spcPct val="90000"/>
            </a:lnSpc>
            <a:spcBef>
              <a:spcPct val="0"/>
            </a:spcBef>
            <a:spcAft>
              <a:spcPct val="15000"/>
            </a:spcAft>
            <a:buChar char="•"/>
          </a:pPr>
          <a:r>
            <a:rPr lang="en-US" sz="2000" kern="1200" dirty="0"/>
            <a:t>Sutures have resorbed</a:t>
          </a:r>
        </a:p>
      </dsp:txBody>
      <dsp:txXfrm rot="-5400000">
        <a:off x="1474871" y="1985175"/>
        <a:ext cx="6687873" cy="1235813"/>
      </dsp:txXfrm>
    </dsp:sp>
    <dsp:sp modelId="{686637C2-1ADE-435C-AA41-C0FEEFD88917}">
      <dsp:nvSpPr>
        <dsp:cNvPr id="0" name=""/>
        <dsp:cNvSpPr/>
      </dsp:nvSpPr>
      <dsp:spPr>
        <a:xfrm rot="5400000">
          <a:off x="-316043" y="4151429"/>
          <a:ext cx="2106959" cy="1474871"/>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US" sz="4100" kern="1200"/>
        </a:p>
      </dsp:txBody>
      <dsp:txXfrm rot="-5400000">
        <a:off x="2" y="4572821"/>
        <a:ext cx="1474871" cy="632088"/>
      </dsp:txXfrm>
    </dsp:sp>
    <dsp:sp modelId="{74984CD6-D96E-4A8D-936B-05F82511E900}">
      <dsp:nvSpPr>
        <dsp:cNvPr id="0" name=""/>
        <dsp:cNvSpPr/>
      </dsp:nvSpPr>
      <dsp:spPr>
        <a:xfrm rot="5400000">
          <a:off x="4167473" y="1142783"/>
          <a:ext cx="1369523" cy="6754728"/>
        </a:xfrm>
        <a:prstGeom prst="round2Same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postpartum visit typically occurs within the first </a:t>
          </a:r>
          <a:r>
            <a:rPr lang="en-US" sz="2000" kern="1200" dirty="0">
              <a:solidFill>
                <a:srgbClr val="FF0000"/>
              </a:solidFill>
            </a:rPr>
            <a:t>six weeks</a:t>
          </a:r>
          <a:r>
            <a:rPr lang="en-US" sz="2000" kern="1200" dirty="0"/>
            <a:t> and allows evaluation of the perineum and discussion of contraception needs</a:t>
          </a:r>
        </a:p>
        <a:p>
          <a:pPr marL="228600" lvl="1" indent="-228600" algn="l" defTabSz="889000">
            <a:lnSpc>
              <a:spcPct val="90000"/>
            </a:lnSpc>
            <a:spcBef>
              <a:spcPct val="0"/>
            </a:spcBef>
            <a:spcAft>
              <a:spcPct val="15000"/>
            </a:spcAft>
            <a:buChar char="•"/>
          </a:pPr>
          <a:endParaRPr lang="en-US" sz="2000" kern="1200" dirty="0"/>
        </a:p>
      </dsp:txBody>
      <dsp:txXfrm rot="-5400000">
        <a:off x="1474871" y="3902241"/>
        <a:ext cx="6687873" cy="12358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E7DDD-3E01-4517-8F36-790C0F48B084}">
      <dsp:nvSpPr>
        <dsp:cNvPr id="0" name=""/>
        <dsp:cNvSpPr/>
      </dsp:nvSpPr>
      <dsp:spPr>
        <a:xfrm>
          <a:off x="0" y="0"/>
          <a:ext cx="4926012" cy="4926012"/>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C033D-8FC0-4CE4-B36D-434969750556}">
      <dsp:nvSpPr>
        <dsp:cNvPr id="0" name=""/>
        <dsp:cNvSpPr/>
      </dsp:nvSpPr>
      <dsp:spPr>
        <a:xfrm>
          <a:off x="2463006" y="0"/>
          <a:ext cx="6261894" cy="4926012"/>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rgbClr val="FFC000"/>
              </a:solidFill>
            </a:rPr>
            <a:t>Severe pain</a:t>
          </a:r>
        </a:p>
      </dsp:txBody>
      <dsp:txXfrm>
        <a:off x="2463006" y="0"/>
        <a:ext cx="3130947" cy="1477806"/>
      </dsp:txXfrm>
    </dsp:sp>
    <dsp:sp modelId="{957C2D4A-E942-44A7-943A-4904943B4D3E}">
      <dsp:nvSpPr>
        <dsp:cNvPr id="0" name=""/>
        <dsp:cNvSpPr/>
      </dsp:nvSpPr>
      <dsp:spPr>
        <a:xfrm>
          <a:off x="862053" y="1477806"/>
          <a:ext cx="3201904" cy="3201904"/>
        </a:xfrm>
        <a:prstGeom prst="pie">
          <a:avLst>
            <a:gd name="adj1" fmla="val 5400000"/>
            <a:gd name="adj2" fmla="val 1620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3C412E-5983-4E2F-B673-DF58247B9E37}">
      <dsp:nvSpPr>
        <dsp:cNvPr id="0" name=""/>
        <dsp:cNvSpPr/>
      </dsp:nvSpPr>
      <dsp:spPr>
        <a:xfrm>
          <a:off x="2385671" y="1385431"/>
          <a:ext cx="6261894" cy="3201904"/>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rgbClr val="00B0F0"/>
              </a:solidFill>
            </a:rPr>
            <a:t>Bulge or Mass</a:t>
          </a:r>
        </a:p>
      </dsp:txBody>
      <dsp:txXfrm>
        <a:off x="2385671" y="1385431"/>
        <a:ext cx="3130947" cy="1477801"/>
      </dsp:txXfrm>
    </dsp:sp>
    <dsp:sp modelId="{4A3E9826-5D81-4668-8361-A482C9A5703D}">
      <dsp:nvSpPr>
        <dsp:cNvPr id="0" name=""/>
        <dsp:cNvSpPr/>
      </dsp:nvSpPr>
      <dsp:spPr>
        <a:xfrm>
          <a:off x="1724104" y="2955608"/>
          <a:ext cx="1477802" cy="1477802"/>
        </a:xfrm>
        <a:prstGeom prst="pie">
          <a:avLst>
            <a:gd name="adj1" fmla="val 5400000"/>
            <a:gd name="adj2" fmla="val 1620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11C35-AE93-4B6D-8F50-9AD0BE8D7B99}">
      <dsp:nvSpPr>
        <dsp:cNvPr id="0" name=""/>
        <dsp:cNvSpPr/>
      </dsp:nvSpPr>
      <dsp:spPr>
        <a:xfrm>
          <a:off x="2463006" y="2955608"/>
          <a:ext cx="6261894" cy="1477802"/>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rgbClr val="C00000"/>
              </a:solidFill>
            </a:rPr>
            <a:t>Abnormal discharge</a:t>
          </a:r>
        </a:p>
      </dsp:txBody>
      <dsp:txXfrm>
        <a:off x="2463006" y="2955608"/>
        <a:ext cx="3130947" cy="1477802"/>
      </dsp:txXfrm>
    </dsp:sp>
    <dsp:sp modelId="{834559A0-250C-4212-8795-E10B461D5504}">
      <dsp:nvSpPr>
        <dsp:cNvPr id="0" name=""/>
        <dsp:cNvSpPr/>
      </dsp:nvSpPr>
      <dsp:spPr>
        <a:xfrm>
          <a:off x="5593953" y="0"/>
          <a:ext cx="3130947" cy="147780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Infection</a:t>
          </a:r>
        </a:p>
        <a:p>
          <a:pPr marL="285750" lvl="1" indent="-285750" algn="l" defTabSz="1244600">
            <a:lnSpc>
              <a:spcPct val="90000"/>
            </a:lnSpc>
            <a:spcBef>
              <a:spcPct val="0"/>
            </a:spcBef>
            <a:spcAft>
              <a:spcPct val="15000"/>
            </a:spcAft>
            <a:buChar char="•"/>
          </a:pPr>
          <a:r>
            <a:rPr lang="en-US" sz="2800" kern="1200" dirty="0"/>
            <a:t>Separation</a:t>
          </a:r>
        </a:p>
      </dsp:txBody>
      <dsp:txXfrm>
        <a:off x="5593953" y="0"/>
        <a:ext cx="3130947" cy="1477806"/>
      </dsp:txXfrm>
    </dsp:sp>
    <dsp:sp modelId="{27A8A141-0926-4ACC-B697-CF94CBC09C77}">
      <dsp:nvSpPr>
        <dsp:cNvPr id="0" name=""/>
        <dsp:cNvSpPr/>
      </dsp:nvSpPr>
      <dsp:spPr>
        <a:xfrm>
          <a:off x="5593953" y="1477806"/>
          <a:ext cx="3130947" cy="14778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Hematoma</a:t>
          </a:r>
        </a:p>
        <a:p>
          <a:pPr marL="285750" lvl="1" indent="-285750" algn="l" defTabSz="1689100">
            <a:lnSpc>
              <a:spcPct val="90000"/>
            </a:lnSpc>
            <a:spcBef>
              <a:spcPct val="0"/>
            </a:spcBef>
            <a:spcAft>
              <a:spcPct val="15000"/>
            </a:spcAft>
            <a:buChar char="•"/>
          </a:pPr>
          <a:endParaRPr lang="en-US" sz="3800" kern="1200"/>
        </a:p>
      </dsp:txBody>
      <dsp:txXfrm>
        <a:off x="5593953" y="1477806"/>
        <a:ext cx="3130947" cy="1477801"/>
      </dsp:txXfrm>
    </dsp:sp>
    <dsp:sp modelId="{C9893AD3-D0DF-456A-86A6-236092E6F308}">
      <dsp:nvSpPr>
        <dsp:cNvPr id="0" name=""/>
        <dsp:cNvSpPr/>
      </dsp:nvSpPr>
      <dsp:spPr>
        <a:xfrm>
          <a:off x="5593953" y="2955608"/>
          <a:ext cx="3130947" cy="14778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285750" lvl="1" indent="-285750" algn="l" defTabSz="1733550">
            <a:lnSpc>
              <a:spcPct val="90000"/>
            </a:lnSpc>
            <a:spcBef>
              <a:spcPct val="0"/>
            </a:spcBef>
            <a:spcAft>
              <a:spcPct val="15000"/>
            </a:spcAft>
            <a:buChar char="•"/>
          </a:pPr>
          <a:endParaRPr lang="en-US" sz="3900" kern="1200"/>
        </a:p>
        <a:p>
          <a:pPr marL="285750" lvl="1" indent="-285750" algn="l" defTabSz="1733550">
            <a:lnSpc>
              <a:spcPct val="90000"/>
            </a:lnSpc>
            <a:spcBef>
              <a:spcPct val="0"/>
            </a:spcBef>
            <a:spcAft>
              <a:spcPct val="15000"/>
            </a:spcAft>
            <a:buChar char="•"/>
          </a:pPr>
          <a:endParaRPr lang="en-US" sz="3900" kern="1200"/>
        </a:p>
      </dsp:txBody>
      <dsp:txXfrm>
        <a:off x="5593953" y="2955608"/>
        <a:ext cx="3130947" cy="14778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72BFB-AA5D-4CD4-B0B5-301EC4E6AFBD}">
      <dsp:nvSpPr>
        <dsp:cNvPr id="0" name=""/>
        <dsp:cNvSpPr/>
      </dsp:nvSpPr>
      <dsp:spPr>
        <a:xfrm>
          <a:off x="0" y="0"/>
          <a:ext cx="7848600" cy="1851660"/>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i="1" kern="1200" dirty="0">
              <a:solidFill>
                <a:srgbClr val="FFFF00"/>
              </a:solidFill>
            </a:rPr>
            <a:t>Bulge or Mass</a:t>
          </a:r>
        </a:p>
      </dsp:txBody>
      <dsp:txXfrm>
        <a:off x="0" y="0"/>
        <a:ext cx="7848600" cy="1851660"/>
      </dsp:txXfrm>
    </dsp:sp>
    <dsp:sp modelId="{96995610-3B85-4C6E-85C0-9FFB646F17DD}">
      <dsp:nvSpPr>
        <dsp:cNvPr id="0" name=""/>
        <dsp:cNvSpPr/>
      </dsp:nvSpPr>
      <dsp:spPr>
        <a:xfrm>
          <a:off x="3832" y="1851660"/>
          <a:ext cx="2613645" cy="388848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1" kern="1200" dirty="0">
              <a:solidFill>
                <a:srgbClr val="FFC000"/>
              </a:solidFill>
            </a:rPr>
            <a:t>Hemorrhoids</a:t>
          </a:r>
          <a:r>
            <a:rPr lang="en-US" sz="3400" kern="1200" dirty="0"/>
            <a:t> </a:t>
          </a:r>
          <a:r>
            <a:rPr lang="en-US" sz="2800" kern="1200" dirty="0"/>
            <a:t>(thrombosed or prolapsed hemorrhoids)</a:t>
          </a:r>
        </a:p>
      </dsp:txBody>
      <dsp:txXfrm>
        <a:off x="3832" y="1851660"/>
        <a:ext cx="2613645" cy="3888486"/>
      </dsp:txXfrm>
    </dsp:sp>
    <dsp:sp modelId="{0BA2F068-661D-4714-A113-D88C47629218}">
      <dsp:nvSpPr>
        <dsp:cNvPr id="0" name=""/>
        <dsp:cNvSpPr/>
      </dsp:nvSpPr>
      <dsp:spPr>
        <a:xfrm>
          <a:off x="2617477" y="1851660"/>
          <a:ext cx="2613645" cy="388848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rgbClr val="FF0000"/>
              </a:solidFill>
            </a:rPr>
            <a:t>Hematomas</a:t>
          </a:r>
        </a:p>
      </dsp:txBody>
      <dsp:txXfrm>
        <a:off x="2617477" y="1851660"/>
        <a:ext cx="2613645" cy="3888486"/>
      </dsp:txXfrm>
    </dsp:sp>
    <dsp:sp modelId="{3BB29484-0507-48D8-9387-867DCD46F78E}">
      <dsp:nvSpPr>
        <dsp:cNvPr id="0" name=""/>
        <dsp:cNvSpPr/>
      </dsp:nvSpPr>
      <dsp:spPr>
        <a:xfrm>
          <a:off x="5231122" y="1851660"/>
          <a:ext cx="2613645" cy="388848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it-IT" sz="3400" b="1" i="1" kern="1200" dirty="0">
              <a:solidFill>
                <a:srgbClr val="00B0F0"/>
              </a:solidFill>
            </a:rPr>
            <a:t>Uterovaginal prolapse </a:t>
          </a:r>
          <a:r>
            <a:rPr lang="it-IT" sz="2800" b="0" i="0" kern="1200" dirty="0">
              <a:solidFill>
                <a:schemeClr val="tx1">
                  <a:lumMod val="75000"/>
                  <a:lumOff val="25000"/>
                </a:schemeClr>
              </a:solidFill>
            </a:rPr>
            <a:t>(</a:t>
          </a:r>
          <a:r>
            <a:rPr lang="it-IT" sz="2400" kern="1200" dirty="0"/>
            <a:t>anterior wall bulge)</a:t>
          </a:r>
          <a:endParaRPr lang="en-US" sz="2400" kern="1200" dirty="0"/>
        </a:p>
      </dsp:txBody>
      <dsp:txXfrm>
        <a:off x="5231122" y="1851660"/>
        <a:ext cx="2613645" cy="3888486"/>
      </dsp:txXfrm>
    </dsp:sp>
    <dsp:sp modelId="{28B4B6B9-EEC3-460E-A361-0901C539E73E}">
      <dsp:nvSpPr>
        <dsp:cNvPr id="0" name=""/>
        <dsp:cNvSpPr/>
      </dsp:nvSpPr>
      <dsp:spPr>
        <a:xfrm>
          <a:off x="0" y="5740146"/>
          <a:ext cx="7848600" cy="432054"/>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72975-1DFB-4D61-B50E-688288DB135B}">
      <dsp:nvSpPr>
        <dsp:cNvPr id="0" name=""/>
        <dsp:cNvSpPr/>
      </dsp:nvSpPr>
      <dsp:spPr>
        <a:xfrm>
          <a:off x="1730700" y="720116"/>
          <a:ext cx="4808167" cy="4808167"/>
        </a:xfrm>
        <a:prstGeom prst="blockArc">
          <a:avLst>
            <a:gd name="adj1" fmla="val 10800000"/>
            <a:gd name="adj2" fmla="val 1620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D9C5DB-5151-4981-8367-186BF04A5928}">
      <dsp:nvSpPr>
        <dsp:cNvPr id="0" name=""/>
        <dsp:cNvSpPr/>
      </dsp:nvSpPr>
      <dsp:spPr>
        <a:xfrm>
          <a:off x="1730700" y="720116"/>
          <a:ext cx="4808167" cy="4808167"/>
        </a:xfrm>
        <a:prstGeom prst="blockArc">
          <a:avLst>
            <a:gd name="adj1" fmla="val 5400000"/>
            <a:gd name="adj2" fmla="val 1080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EF7F4-750E-411E-BF96-8E500A01B723}">
      <dsp:nvSpPr>
        <dsp:cNvPr id="0" name=""/>
        <dsp:cNvSpPr/>
      </dsp:nvSpPr>
      <dsp:spPr>
        <a:xfrm>
          <a:off x="1719545" y="720142"/>
          <a:ext cx="4808167" cy="4808167"/>
        </a:xfrm>
        <a:prstGeom prst="blockArc">
          <a:avLst>
            <a:gd name="adj1" fmla="val 21599961"/>
            <a:gd name="adj2" fmla="val 5383671"/>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BC3CBD-CC4D-412E-BC32-F805CF72D1DB}">
      <dsp:nvSpPr>
        <dsp:cNvPr id="0" name=""/>
        <dsp:cNvSpPr/>
      </dsp:nvSpPr>
      <dsp:spPr>
        <a:xfrm>
          <a:off x="1719545" y="720089"/>
          <a:ext cx="4808167" cy="4808167"/>
        </a:xfrm>
        <a:prstGeom prst="blockArc">
          <a:avLst>
            <a:gd name="adj1" fmla="val 16216329"/>
            <a:gd name="adj2" fmla="val 39"/>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8F2306-6F45-476D-AE4F-C83702A6E024}">
      <dsp:nvSpPr>
        <dsp:cNvPr id="0" name=""/>
        <dsp:cNvSpPr/>
      </dsp:nvSpPr>
      <dsp:spPr>
        <a:xfrm>
          <a:off x="2877482" y="2017030"/>
          <a:ext cx="2514603" cy="2214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1" kern="1200" dirty="0">
              <a:solidFill>
                <a:srgbClr val="FFFF00"/>
              </a:solidFill>
            </a:rPr>
            <a:t>Abnormal discharge</a:t>
          </a:r>
        </a:p>
      </dsp:txBody>
      <dsp:txXfrm>
        <a:off x="3245737" y="2341312"/>
        <a:ext cx="1778093" cy="1565775"/>
      </dsp:txXfrm>
    </dsp:sp>
    <dsp:sp modelId="{8C5760CE-B365-402D-A22B-F609C93B04CB}">
      <dsp:nvSpPr>
        <dsp:cNvPr id="0" name=""/>
        <dsp:cNvSpPr/>
      </dsp:nvSpPr>
      <dsp:spPr>
        <a:xfrm>
          <a:off x="2935566" y="898"/>
          <a:ext cx="2398434" cy="155003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1" kern="1200" dirty="0"/>
            <a:t>Retained sponge</a:t>
          </a:r>
        </a:p>
      </dsp:txBody>
      <dsp:txXfrm>
        <a:off x="3286809" y="227896"/>
        <a:ext cx="1695948" cy="1096041"/>
      </dsp:txXfrm>
    </dsp:sp>
    <dsp:sp modelId="{55527DEB-D40A-490F-8C75-654CFEBB9D99}">
      <dsp:nvSpPr>
        <dsp:cNvPr id="0" name=""/>
        <dsp:cNvSpPr/>
      </dsp:nvSpPr>
      <dsp:spPr>
        <a:xfrm>
          <a:off x="5494342" y="2349181"/>
          <a:ext cx="1955139" cy="155003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1" kern="1200" dirty="0">
              <a:solidFill>
                <a:srgbClr val="FFC000"/>
              </a:solidFill>
            </a:rPr>
            <a:t>Incontinence</a:t>
          </a:r>
        </a:p>
      </dsp:txBody>
      <dsp:txXfrm>
        <a:off x="5780665" y="2576179"/>
        <a:ext cx="1382493" cy="1096041"/>
      </dsp:txXfrm>
    </dsp:sp>
    <dsp:sp modelId="{041EF205-4496-4B51-8663-5B137B26A4B5}">
      <dsp:nvSpPr>
        <dsp:cNvPr id="0" name=""/>
        <dsp:cNvSpPr/>
      </dsp:nvSpPr>
      <dsp:spPr>
        <a:xfrm>
          <a:off x="2859366" y="4697463"/>
          <a:ext cx="2550834" cy="15500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i="1" kern="1200" dirty="0">
              <a:solidFill>
                <a:schemeClr val="accent2">
                  <a:lumMod val="20000"/>
                  <a:lumOff val="80000"/>
                </a:schemeClr>
              </a:solidFill>
            </a:rPr>
            <a:t>Fistula</a:t>
          </a:r>
        </a:p>
      </dsp:txBody>
      <dsp:txXfrm>
        <a:off x="3232927" y="4924461"/>
        <a:ext cx="1803712" cy="1096041"/>
      </dsp:txXfrm>
    </dsp:sp>
    <dsp:sp modelId="{90CD2D06-55C5-4136-BF44-2BF7CAA37079}">
      <dsp:nvSpPr>
        <dsp:cNvPr id="0" name=""/>
        <dsp:cNvSpPr/>
      </dsp:nvSpPr>
      <dsp:spPr>
        <a:xfrm>
          <a:off x="845163" y="2349181"/>
          <a:ext cx="1882675" cy="155003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FF0000"/>
              </a:solidFill>
            </a:rPr>
            <a:t>Draining abscess</a:t>
          </a:r>
        </a:p>
      </dsp:txBody>
      <dsp:txXfrm>
        <a:off x="1120874" y="2576179"/>
        <a:ext cx="1331253" cy="109604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39F8B-DD80-4B40-AA21-58B9C0F4C6FD}">
      <dsp:nvSpPr>
        <dsp:cNvPr id="0" name=""/>
        <dsp:cNvSpPr/>
      </dsp:nvSpPr>
      <dsp:spPr>
        <a:xfrm rot="5400000">
          <a:off x="5197090" y="-1930251"/>
          <a:ext cx="1316235" cy="551078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Hypoestrogenism</a:t>
          </a:r>
        </a:p>
        <a:p>
          <a:pPr marL="228600" lvl="1" indent="-228600" algn="l" defTabSz="889000">
            <a:lnSpc>
              <a:spcPct val="90000"/>
            </a:lnSpc>
            <a:spcBef>
              <a:spcPct val="0"/>
            </a:spcBef>
            <a:spcAft>
              <a:spcPct val="15000"/>
            </a:spcAft>
            <a:buChar char="•"/>
          </a:pPr>
          <a:r>
            <a:rPr lang="en-US" sz="2000" kern="1200" dirty="0"/>
            <a:t>Topical estrogen cream, 1 gram twice weekly</a:t>
          </a:r>
        </a:p>
        <a:p>
          <a:pPr marL="228600" lvl="1" indent="-228600" algn="l" defTabSz="889000">
            <a:lnSpc>
              <a:spcPct val="90000"/>
            </a:lnSpc>
            <a:spcBef>
              <a:spcPct val="0"/>
            </a:spcBef>
            <a:spcAft>
              <a:spcPct val="15000"/>
            </a:spcAft>
            <a:buChar char="•"/>
          </a:pPr>
          <a:r>
            <a:rPr lang="en-US" sz="2000" kern="1200" dirty="0"/>
            <a:t>PFMT</a:t>
          </a:r>
        </a:p>
      </dsp:txBody>
      <dsp:txXfrm rot="-5400000">
        <a:off x="3099816" y="231276"/>
        <a:ext cx="5446531" cy="1187729"/>
      </dsp:txXfrm>
    </dsp:sp>
    <dsp:sp modelId="{D27B2F4E-899A-47FC-A720-6D5E019B2EAD}">
      <dsp:nvSpPr>
        <dsp:cNvPr id="0" name=""/>
        <dsp:cNvSpPr/>
      </dsp:nvSpPr>
      <dsp:spPr>
        <a:xfrm>
          <a:off x="0" y="2492"/>
          <a:ext cx="3099816" cy="16452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i="1" kern="1200" dirty="0">
              <a:solidFill>
                <a:srgbClr val="FFFF00"/>
              </a:solidFill>
            </a:rPr>
            <a:t>Perineal pain or Dyspareunia</a:t>
          </a:r>
        </a:p>
      </dsp:txBody>
      <dsp:txXfrm>
        <a:off x="80317" y="82809"/>
        <a:ext cx="2939182" cy="1484660"/>
      </dsp:txXfrm>
    </dsp:sp>
    <dsp:sp modelId="{92D907D3-2A50-4AB5-A9FB-18163E120EDD}">
      <dsp:nvSpPr>
        <dsp:cNvPr id="0" name=""/>
        <dsp:cNvSpPr/>
      </dsp:nvSpPr>
      <dsp:spPr>
        <a:xfrm rot="5400000">
          <a:off x="5197090" y="-202692"/>
          <a:ext cx="1316235" cy="5510784"/>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Kegel exercises : postpartum women who have symptoms of either incontinence or prolapse</a:t>
          </a:r>
        </a:p>
        <a:p>
          <a:pPr marL="228600" lvl="1" indent="-228600" algn="l" defTabSz="889000">
            <a:lnSpc>
              <a:spcPct val="90000"/>
            </a:lnSpc>
            <a:spcBef>
              <a:spcPct val="0"/>
            </a:spcBef>
            <a:spcAft>
              <a:spcPct val="15000"/>
            </a:spcAft>
            <a:buChar char="•"/>
          </a:pPr>
          <a:endParaRPr lang="en-US" sz="2000" kern="1200"/>
        </a:p>
      </dsp:txBody>
      <dsp:txXfrm rot="-5400000">
        <a:off x="3099816" y="1958835"/>
        <a:ext cx="5446531" cy="1187729"/>
      </dsp:txXfrm>
    </dsp:sp>
    <dsp:sp modelId="{92E62B1A-B478-49FF-BBBC-7E056E576556}">
      <dsp:nvSpPr>
        <dsp:cNvPr id="0" name=""/>
        <dsp:cNvSpPr/>
      </dsp:nvSpPr>
      <dsp:spPr>
        <a:xfrm>
          <a:off x="0" y="1730052"/>
          <a:ext cx="3099816" cy="1645294"/>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i="1" kern="1200" dirty="0">
              <a:solidFill>
                <a:srgbClr val="FFC000"/>
              </a:solidFill>
            </a:rPr>
            <a:t>Incontinence or Pelvic organ prolapse</a:t>
          </a:r>
        </a:p>
      </dsp:txBody>
      <dsp:txXfrm>
        <a:off x="80317" y="1810369"/>
        <a:ext cx="2939182" cy="1484660"/>
      </dsp:txXfrm>
    </dsp:sp>
    <dsp:sp modelId="{0161FEB5-FFE6-45DF-923F-C9D978D1CE00}">
      <dsp:nvSpPr>
        <dsp:cNvPr id="0" name=""/>
        <dsp:cNvSpPr/>
      </dsp:nvSpPr>
      <dsp:spPr>
        <a:xfrm rot="5400000">
          <a:off x="5197090" y="1524867"/>
          <a:ext cx="1316235" cy="5510784"/>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Open (widened) introitus and thin perineal body</a:t>
          </a:r>
        </a:p>
        <a:p>
          <a:pPr marL="228600" lvl="1" indent="-228600" algn="l" defTabSz="889000">
            <a:lnSpc>
              <a:spcPct val="90000"/>
            </a:lnSpc>
            <a:spcBef>
              <a:spcPct val="0"/>
            </a:spcBef>
            <a:spcAft>
              <a:spcPct val="15000"/>
            </a:spcAft>
            <a:buChar char="•"/>
          </a:pPr>
          <a:endParaRPr lang="en-US" sz="2000" kern="1200"/>
        </a:p>
      </dsp:txBody>
      <dsp:txXfrm rot="-5400000">
        <a:off x="3099816" y="3686395"/>
        <a:ext cx="5446531" cy="1187729"/>
      </dsp:txXfrm>
    </dsp:sp>
    <dsp:sp modelId="{1DFFA5BB-1B2C-4BE1-A962-DD49D449E025}">
      <dsp:nvSpPr>
        <dsp:cNvPr id="0" name=""/>
        <dsp:cNvSpPr/>
      </dsp:nvSpPr>
      <dsp:spPr>
        <a:xfrm>
          <a:off x="0" y="3457612"/>
          <a:ext cx="3099816" cy="164529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i="1" kern="1200" dirty="0"/>
            <a:t>Poorly healed perineum</a:t>
          </a:r>
        </a:p>
      </dsp:txBody>
      <dsp:txXfrm>
        <a:off x="80317" y="3537929"/>
        <a:ext cx="2939182" cy="14846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B7A1B-2AFE-4DAF-AD87-37587663B5C9}">
      <dsp:nvSpPr>
        <dsp:cNvPr id="0" name=""/>
        <dsp:cNvSpPr/>
      </dsp:nvSpPr>
      <dsp:spPr>
        <a:xfrm>
          <a:off x="0" y="613495"/>
          <a:ext cx="8229600" cy="3291840"/>
        </a:xfrm>
        <a:prstGeom prst="leftRightRibb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F39C37-3E5B-4CE7-85C2-5FB6E428A5AF}">
      <dsp:nvSpPr>
        <dsp:cNvPr id="0" name=""/>
        <dsp:cNvSpPr/>
      </dsp:nvSpPr>
      <dsp:spPr>
        <a:xfrm>
          <a:off x="987552" y="1254252"/>
          <a:ext cx="2715768"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102870" numCol="1" spcCol="1270" anchor="ctr" anchorCtr="0">
          <a:noAutofit/>
        </a:bodyPr>
        <a:lstStyle/>
        <a:p>
          <a:pPr marL="0" lvl="0" indent="0" algn="ctr" defTabSz="1200150">
            <a:lnSpc>
              <a:spcPct val="90000"/>
            </a:lnSpc>
            <a:spcBef>
              <a:spcPct val="0"/>
            </a:spcBef>
            <a:spcAft>
              <a:spcPct val="35000"/>
            </a:spcAft>
            <a:buNone/>
          </a:pPr>
          <a:r>
            <a:rPr lang="en-US" sz="2700" b="1" i="1" kern="1200" dirty="0">
              <a:solidFill>
                <a:srgbClr val="FFFF00"/>
              </a:solidFill>
            </a:rPr>
            <a:t>Increase the risk of a severe obstetric laceration</a:t>
          </a:r>
        </a:p>
      </dsp:txBody>
      <dsp:txXfrm>
        <a:off x="987552" y="1254252"/>
        <a:ext cx="2715768" cy="1613001"/>
      </dsp:txXfrm>
    </dsp:sp>
    <dsp:sp modelId="{63B084C9-B246-4F9F-BDA5-F15572C079F8}">
      <dsp:nvSpPr>
        <dsp:cNvPr id="0" name=""/>
        <dsp:cNvSpPr/>
      </dsp:nvSpPr>
      <dsp:spPr>
        <a:xfrm>
          <a:off x="4114800" y="1780946"/>
          <a:ext cx="3209544"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102870" numCol="1" spcCol="1270" anchor="ctr" anchorCtr="0">
          <a:noAutofit/>
        </a:bodyPr>
        <a:lstStyle/>
        <a:p>
          <a:pPr marL="0" lvl="0" indent="0" algn="ctr" defTabSz="1200150">
            <a:lnSpc>
              <a:spcPct val="90000"/>
            </a:lnSpc>
            <a:spcBef>
              <a:spcPct val="0"/>
            </a:spcBef>
            <a:spcAft>
              <a:spcPct val="35000"/>
            </a:spcAft>
            <a:buNone/>
          </a:pPr>
          <a:r>
            <a:rPr lang="en-US" sz="2700" b="1" i="1" kern="1200" dirty="0">
              <a:solidFill>
                <a:srgbClr val="FFC000"/>
              </a:solidFill>
            </a:rPr>
            <a:t>Five fold</a:t>
          </a:r>
          <a:r>
            <a:rPr lang="en-US" sz="2700" kern="1200" dirty="0"/>
            <a:t> increased risk of anal sphincter complex laceration</a:t>
          </a:r>
        </a:p>
      </dsp:txBody>
      <dsp:txXfrm>
        <a:off x="4114800" y="1780946"/>
        <a:ext cx="3209544" cy="161300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8572-3646-44B1-BA7E-0F92A1633F9C}">
      <dsp:nvSpPr>
        <dsp:cNvPr id="0" name=""/>
        <dsp:cNvSpPr/>
      </dsp:nvSpPr>
      <dsp:spPr>
        <a:xfrm>
          <a:off x="3475568" y="1395"/>
          <a:ext cx="5206990" cy="1791474"/>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One prior OASIS : </a:t>
          </a:r>
          <a:r>
            <a:rPr lang="en-US" sz="2400" b="1" i="1" kern="1200" dirty="0">
              <a:solidFill>
                <a:srgbClr val="00B0F0"/>
              </a:solidFill>
            </a:rPr>
            <a:t>Vaginal delivery</a:t>
          </a:r>
        </a:p>
        <a:p>
          <a:pPr marL="228600" lvl="1" indent="-228600" algn="l" defTabSz="1066800">
            <a:lnSpc>
              <a:spcPct val="90000"/>
            </a:lnSpc>
            <a:spcBef>
              <a:spcPct val="0"/>
            </a:spcBef>
            <a:spcAft>
              <a:spcPct val="15000"/>
            </a:spcAft>
            <a:buChar char="•"/>
          </a:pPr>
          <a:r>
            <a:rPr lang="en-US" sz="2400" kern="1200" dirty="0"/>
            <a:t>Two or more prior OASIS : </a:t>
          </a:r>
          <a:r>
            <a:rPr lang="en-US" sz="2400" b="1" i="1" kern="1200" dirty="0">
              <a:solidFill>
                <a:srgbClr val="00B0F0"/>
              </a:solidFill>
            </a:rPr>
            <a:t>Planned cesarean delivery</a:t>
          </a:r>
        </a:p>
      </dsp:txBody>
      <dsp:txXfrm>
        <a:off x="3475568" y="225329"/>
        <a:ext cx="4535187" cy="1343606"/>
      </dsp:txXfrm>
    </dsp:sp>
    <dsp:sp modelId="{750E449B-4DBE-4D19-B79C-62758AEC08E8}">
      <dsp:nvSpPr>
        <dsp:cNvPr id="0" name=""/>
        <dsp:cNvSpPr/>
      </dsp:nvSpPr>
      <dsp:spPr>
        <a:xfrm>
          <a:off x="4241" y="27070"/>
          <a:ext cx="3471326" cy="174012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i="1" kern="1200" dirty="0">
              <a:solidFill>
                <a:srgbClr val="FFFF00"/>
              </a:solidFill>
            </a:rPr>
            <a:t>Asymptomatic</a:t>
          </a:r>
        </a:p>
      </dsp:txBody>
      <dsp:txXfrm>
        <a:off x="89187" y="112016"/>
        <a:ext cx="3301434" cy="1570231"/>
      </dsp:txXfrm>
    </dsp:sp>
    <dsp:sp modelId="{B4954A54-A4DA-4C83-9201-9B07454DEE01}">
      <dsp:nvSpPr>
        <dsp:cNvPr id="0" name=""/>
        <dsp:cNvSpPr/>
      </dsp:nvSpPr>
      <dsp:spPr>
        <a:xfrm>
          <a:off x="3474720" y="1905002"/>
          <a:ext cx="5212080" cy="1740123"/>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Any prior OASIS : </a:t>
          </a:r>
          <a:r>
            <a:rPr lang="en-US" sz="2400" b="1" i="1" kern="1200" dirty="0">
              <a:solidFill>
                <a:srgbClr val="00B0F0"/>
              </a:solidFill>
            </a:rPr>
            <a:t>planned cesarean delivery</a:t>
          </a:r>
        </a:p>
        <a:p>
          <a:pPr marL="285750" lvl="1" indent="-285750" algn="l" defTabSz="1822450">
            <a:lnSpc>
              <a:spcPct val="90000"/>
            </a:lnSpc>
            <a:spcBef>
              <a:spcPct val="0"/>
            </a:spcBef>
            <a:spcAft>
              <a:spcPct val="15000"/>
            </a:spcAft>
            <a:buChar char="•"/>
          </a:pPr>
          <a:endParaRPr lang="en-US" sz="4100" kern="1200"/>
        </a:p>
      </dsp:txBody>
      <dsp:txXfrm>
        <a:off x="3474720" y="2122517"/>
        <a:ext cx="4559534" cy="1305093"/>
      </dsp:txXfrm>
    </dsp:sp>
    <dsp:sp modelId="{02A76576-E9B8-46A9-886E-D0314EBB5CBB}">
      <dsp:nvSpPr>
        <dsp:cNvPr id="0" name=""/>
        <dsp:cNvSpPr/>
      </dsp:nvSpPr>
      <dsp:spPr>
        <a:xfrm>
          <a:off x="0" y="1966881"/>
          <a:ext cx="3474720" cy="1740123"/>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i="1" kern="1200" dirty="0"/>
            <a:t>Symptomatic</a:t>
          </a:r>
        </a:p>
      </dsp:txBody>
      <dsp:txXfrm>
        <a:off x="84946" y="2051827"/>
        <a:ext cx="3304828" cy="157023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4E9A6-7287-4D0F-9B47-3CBEEE8990A9}">
      <dsp:nvSpPr>
        <dsp:cNvPr id="0" name=""/>
        <dsp:cNvSpPr/>
      </dsp:nvSpPr>
      <dsp:spPr>
        <a:xfrm>
          <a:off x="0" y="0"/>
          <a:ext cx="7124700" cy="176022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solidFill>
                <a:srgbClr val="FFFF00"/>
              </a:solidFill>
            </a:rPr>
            <a:t>Primary OASIS, the risk of repeat OASIS is approximately </a:t>
          </a:r>
          <a:r>
            <a:rPr lang="en-US" sz="2800" b="1" i="1" kern="1200" dirty="0">
              <a:solidFill>
                <a:srgbClr val="FF0000"/>
              </a:solidFill>
            </a:rPr>
            <a:t>3</a:t>
          </a:r>
          <a:r>
            <a:rPr lang="en-US" sz="2800" b="1" i="1" kern="1200" dirty="0">
              <a:solidFill>
                <a:srgbClr val="FFFF00"/>
              </a:solidFill>
            </a:rPr>
            <a:t> to </a:t>
          </a:r>
          <a:r>
            <a:rPr lang="en-US" sz="2800" b="1" i="1" kern="1200" dirty="0">
              <a:solidFill>
                <a:srgbClr val="FF0000"/>
              </a:solidFill>
            </a:rPr>
            <a:t>5 </a:t>
          </a:r>
          <a:r>
            <a:rPr lang="en-US" sz="2800" b="1" i="1" kern="1200" dirty="0">
              <a:solidFill>
                <a:srgbClr val="FFFF00"/>
              </a:solidFill>
            </a:rPr>
            <a:t>percent</a:t>
          </a:r>
        </a:p>
      </dsp:txBody>
      <dsp:txXfrm>
        <a:off x="51555" y="51555"/>
        <a:ext cx="5225285" cy="1657110"/>
      </dsp:txXfrm>
    </dsp:sp>
    <dsp:sp modelId="{66489F55-EE19-464F-A0FE-A4279194AC99}">
      <dsp:nvSpPr>
        <dsp:cNvPr id="0" name=""/>
        <dsp:cNvSpPr/>
      </dsp:nvSpPr>
      <dsp:spPr>
        <a:xfrm>
          <a:off x="628649" y="2053589"/>
          <a:ext cx="7124700" cy="176022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solidFill>
                <a:srgbClr val="FF0000"/>
              </a:solidFill>
            </a:rPr>
            <a:t>2.3</a:t>
          </a:r>
          <a:r>
            <a:rPr lang="en-US" sz="2700" b="1" i="1" kern="1200" dirty="0">
              <a:solidFill>
                <a:srgbClr val="FFC000"/>
              </a:solidFill>
            </a:rPr>
            <a:t> Cesarean : </a:t>
          </a:r>
        </a:p>
        <a:p>
          <a:pPr marL="0" lvl="0" indent="0" algn="l" defTabSz="1200150">
            <a:lnSpc>
              <a:spcPct val="90000"/>
            </a:lnSpc>
            <a:spcBef>
              <a:spcPct val="0"/>
            </a:spcBef>
            <a:spcAft>
              <a:spcPct val="35000"/>
            </a:spcAft>
            <a:buNone/>
          </a:pPr>
          <a:r>
            <a:rPr lang="en-US" sz="2700" b="1" i="1" kern="1200" dirty="0">
              <a:solidFill>
                <a:srgbClr val="FFC000"/>
              </a:solidFill>
            </a:rPr>
            <a:t>prevent one new case of anal incontinence</a:t>
          </a:r>
        </a:p>
      </dsp:txBody>
      <dsp:txXfrm>
        <a:off x="680204" y="2105144"/>
        <a:ext cx="5248797" cy="1657110"/>
      </dsp:txXfrm>
    </dsp:sp>
    <dsp:sp modelId="{06DF47AD-8FFF-4D33-8967-05FB2CAA2465}">
      <dsp:nvSpPr>
        <dsp:cNvPr id="0" name=""/>
        <dsp:cNvSpPr/>
      </dsp:nvSpPr>
      <dsp:spPr>
        <a:xfrm>
          <a:off x="1257299" y="4107179"/>
          <a:ext cx="7124700" cy="176022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solidFill>
                <a:schemeClr val="bg1"/>
              </a:solidFill>
            </a:rPr>
            <a:t>Two prior OASIS :</a:t>
          </a:r>
        </a:p>
        <a:p>
          <a:pPr marL="0" lvl="0" indent="0" algn="l" defTabSz="1200150">
            <a:lnSpc>
              <a:spcPct val="90000"/>
            </a:lnSpc>
            <a:spcBef>
              <a:spcPct val="0"/>
            </a:spcBef>
            <a:spcAft>
              <a:spcPct val="35000"/>
            </a:spcAft>
            <a:buNone/>
          </a:pPr>
          <a:r>
            <a:rPr lang="en-US" sz="2700" b="1" i="1" kern="1200" dirty="0">
              <a:solidFill>
                <a:srgbClr val="FF0000"/>
              </a:solidFill>
            </a:rPr>
            <a:t>10-fold </a:t>
          </a:r>
          <a:r>
            <a:rPr lang="en-US" sz="2700" b="1" i="1" kern="1200" dirty="0"/>
            <a:t>increased risk for sphincter injury with the next delivery</a:t>
          </a:r>
        </a:p>
      </dsp:txBody>
      <dsp:txXfrm>
        <a:off x="1308854" y="4158734"/>
        <a:ext cx="5248797" cy="1657110"/>
      </dsp:txXfrm>
    </dsp:sp>
    <dsp:sp modelId="{79D39D33-45CF-4325-A180-2089DD62D033}">
      <dsp:nvSpPr>
        <dsp:cNvPr id="0" name=""/>
        <dsp:cNvSpPr/>
      </dsp:nvSpPr>
      <dsp:spPr>
        <a:xfrm>
          <a:off x="5980557" y="1334833"/>
          <a:ext cx="1144143" cy="1144143"/>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37989" y="1334833"/>
        <a:ext cx="629279" cy="860968"/>
      </dsp:txXfrm>
    </dsp:sp>
    <dsp:sp modelId="{FCCE375E-EACD-4BA9-A119-991E8840C833}">
      <dsp:nvSpPr>
        <dsp:cNvPr id="0" name=""/>
        <dsp:cNvSpPr/>
      </dsp:nvSpPr>
      <dsp:spPr>
        <a:xfrm>
          <a:off x="6609206" y="3376688"/>
          <a:ext cx="1144143" cy="1144143"/>
        </a:xfrm>
        <a:prstGeom prst="downArrow">
          <a:avLst>
            <a:gd name="adj1" fmla="val 55000"/>
            <a:gd name="adj2" fmla="val 45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866638" y="3376688"/>
        <a:ext cx="629279" cy="860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8ED96-65E7-43B2-B659-5803FD1171FE}">
      <dsp:nvSpPr>
        <dsp:cNvPr id="0" name=""/>
        <dsp:cNvSpPr/>
      </dsp:nvSpPr>
      <dsp:spPr>
        <a:xfrm>
          <a:off x="2786" y="1222028"/>
          <a:ext cx="2716410" cy="108656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i="1" kern="1200" dirty="0">
              <a:solidFill>
                <a:srgbClr val="FFFF00"/>
              </a:solidFill>
            </a:rPr>
            <a:t>Demographic Factor</a:t>
          </a:r>
        </a:p>
      </dsp:txBody>
      <dsp:txXfrm>
        <a:off x="2786" y="1222028"/>
        <a:ext cx="2716410" cy="1086564"/>
      </dsp:txXfrm>
    </dsp:sp>
    <dsp:sp modelId="{B5E03F59-5A6B-45E4-9343-DA54BBE4D22A}">
      <dsp:nvSpPr>
        <dsp:cNvPr id="0" name=""/>
        <dsp:cNvSpPr/>
      </dsp:nvSpPr>
      <dsp:spPr>
        <a:xfrm>
          <a:off x="2786" y="2308592"/>
          <a:ext cx="2716410" cy="3174978"/>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White race</a:t>
          </a:r>
        </a:p>
        <a:p>
          <a:pPr marL="285750" lvl="1" indent="-285750" algn="l" defTabSz="1333500">
            <a:lnSpc>
              <a:spcPct val="90000"/>
            </a:lnSpc>
            <a:spcBef>
              <a:spcPct val="0"/>
            </a:spcBef>
            <a:spcAft>
              <a:spcPct val="15000"/>
            </a:spcAft>
            <a:buChar char="•"/>
          </a:pPr>
          <a:r>
            <a:rPr lang="en-US" sz="3000" kern="1200" dirty="0"/>
            <a:t>Commercial insurance</a:t>
          </a:r>
        </a:p>
      </dsp:txBody>
      <dsp:txXfrm>
        <a:off x="2786" y="2308592"/>
        <a:ext cx="2716410" cy="3174978"/>
      </dsp:txXfrm>
    </dsp:sp>
    <dsp:sp modelId="{B918D2EA-3689-4202-AF4B-D7B1837E6118}">
      <dsp:nvSpPr>
        <dsp:cNvPr id="0" name=""/>
        <dsp:cNvSpPr/>
      </dsp:nvSpPr>
      <dsp:spPr>
        <a:xfrm>
          <a:off x="3099494" y="1222028"/>
          <a:ext cx="2716410" cy="1086564"/>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i="1" kern="1200" dirty="0">
              <a:solidFill>
                <a:srgbClr val="FFC000"/>
              </a:solidFill>
            </a:rPr>
            <a:t>Hospital Factor</a:t>
          </a:r>
        </a:p>
      </dsp:txBody>
      <dsp:txXfrm>
        <a:off x="3099494" y="1222028"/>
        <a:ext cx="2716410" cy="1086564"/>
      </dsp:txXfrm>
    </dsp:sp>
    <dsp:sp modelId="{686C5CCA-646C-4010-94A6-A64AE4CE1BB1}">
      <dsp:nvSpPr>
        <dsp:cNvPr id="0" name=""/>
        <dsp:cNvSpPr/>
      </dsp:nvSpPr>
      <dsp:spPr>
        <a:xfrm>
          <a:off x="3099494" y="2308592"/>
          <a:ext cx="2716410" cy="3174978"/>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Rural location</a:t>
          </a:r>
        </a:p>
        <a:p>
          <a:pPr marL="285750" lvl="1" indent="-285750" algn="l" defTabSz="1333500">
            <a:lnSpc>
              <a:spcPct val="90000"/>
            </a:lnSpc>
            <a:spcBef>
              <a:spcPct val="0"/>
            </a:spcBef>
            <a:spcAft>
              <a:spcPct val="15000"/>
            </a:spcAft>
            <a:buChar char="•"/>
          </a:pPr>
          <a:r>
            <a:rPr lang="en-US" sz="3000" kern="1200" dirty="0"/>
            <a:t>Academic center</a:t>
          </a:r>
        </a:p>
      </dsp:txBody>
      <dsp:txXfrm>
        <a:off x="3099494" y="2308592"/>
        <a:ext cx="2716410" cy="3174978"/>
      </dsp:txXfrm>
    </dsp:sp>
    <dsp:sp modelId="{7A7231AC-5130-43D7-9516-5ACB43D0DB07}">
      <dsp:nvSpPr>
        <dsp:cNvPr id="0" name=""/>
        <dsp:cNvSpPr/>
      </dsp:nvSpPr>
      <dsp:spPr>
        <a:xfrm>
          <a:off x="6196202" y="1222028"/>
          <a:ext cx="2716410" cy="1086564"/>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i="1" kern="1200" dirty="0"/>
            <a:t>Private practitioners</a:t>
          </a:r>
        </a:p>
      </dsp:txBody>
      <dsp:txXfrm>
        <a:off x="6196202" y="1222028"/>
        <a:ext cx="2716410" cy="1086564"/>
      </dsp:txXfrm>
    </dsp:sp>
    <dsp:sp modelId="{9977760F-8030-4B00-8E93-1A043DECEA43}">
      <dsp:nvSpPr>
        <dsp:cNvPr id="0" name=""/>
        <dsp:cNvSpPr/>
      </dsp:nvSpPr>
      <dsp:spPr>
        <a:xfrm>
          <a:off x="6196202" y="2308592"/>
          <a:ext cx="2716410" cy="3174978"/>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solidFill>
                <a:schemeClr val="accent2">
                  <a:lumMod val="75000"/>
                </a:schemeClr>
              </a:solidFill>
            </a:rPr>
            <a:t>2 – 4 fold compared </a:t>
          </a:r>
          <a:r>
            <a:rPr lang="en-US" sz="3000" kern="1200" dirty="0"/>
            <a:t>:</a:t>
          </a:r>
        </a:p>
        <a:p>
          <a:pPr marL="285750" lvl="1" indent="-285750" algn="l" defTabSz="1333500">
            <a:lnSpc>
              <a:spcPct val="90000"/>
            </a:lnSpc>
            <a:spcBef>
              <a:spcPct val="0"/>
            </a:spcBef>
            <a:spcAft>
              <a:spcPct val="15000"/>
            </a:spcAft>
            <a:buChar char="•"/>
          </a:pPr>
          <a:r>
            <a:rPr lang="en-US" sz="3000" kern="1200" dirty="0"/>
            <a:t>Trainees</a:t>
          </a:r>
        </a:p>
        <a:p>
          <a:pPr marL="285750" lvl="1" indent="-285750" algn="l" defTabSz="1333500">
            <a:lnSpc>
              <a:spcPct val="90000"/>
            </a:lnSpc>
            <a:spcBef>
              <a:spcPct val="0"/>
            </a:spcBef>
            <a:spcAft>
              <a:spcPct val="15000"/>
            </a:spcAft>
            <a:buChar char="•"/>
          </a:pPr>
          <a:r>
            <a:rPr lang="en-US" sz="3000" kern="1200" dirty="0"/>
            <a:t>Academic faculty</a:t>
          </a:r>
        </a:p>
        <a:p>
          <a:pPr marL="285750" lvl="1" indent="-285750" algn="l" defTabSz="1333500">
            <a:lnSpc>
              <a:spcPct val="90000"/>
            </a:lnSpc>
            <a:spcBef>
              <a:spcPct val="0"/>
            </a:spcBef>
            <a:spcAft>
              <a:spcPct val="15000"/>
            </a:spcAft>
            <a:buChar char="•"/>
          </a:pPr>
          <a:r>
            <a:rPr lang="en-US" sz="3000" kern="1200" dirty="0"/>
            <a:t>Midwives</a:t>
          </a:r>
        </a:p>
      </dsp:txBody>
      <dsp:txXfrm>
        <a:off x="6196202" y="2308592"/>
        <a:ext cx="2716410" cy="3174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90A55-97B4-4BCC-8DFD-E268C389DD29}">
      <dsp:nvSpPr>
        <dsp:cNvPr id="0" name=""/>
        <dsp:cNvSpPr/>
      </dsp:nvSpPr>
      <dsp:spPr>
        <a:xfrm>
          <a:off x="0" y="0"/>
          <a:ext cx="8610599" cy="1523814"/>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altLang="en-US" sz="5700" kern="1200" dirty="0">
              <a:latin typeface="Bell MT" panose="02020503060305020303" pitchFamily="18" charset="0"/>
            </a:rPr>
            <a:t>Routine use of episiotomy?</a:t>
          </a:r>
          <a:endParaRPr lang="en-US" sz="5700" kern="1200" dirty="0">
            <a:latin typeface="Bell MT" panose="02020503060305020303" pitchFamily="18" charset="0"/>
          </a:endParaRPr>
        </a:p>
      </dsp:txBody>
      <dsp:txXfrm>
        <a:off x="0" y="0"/>
        <a:ext cx="8610599" cy="1523814"/>
      </dsp:txXfrm>
    </dsp:sp>
    <dsp:sp modelId="{9ACDC1C9-BCA1-4604-9E66-7760D649D252}">
      <dsp:nvSpPr>
        <dsp:cNvPr id="0" name=""/>
        <dsp:cNvSpPr/>
      </dsp:nvSpPr>
      <dsp:spPr>
        <a:xfrm>
          <a:off x="1051" y="1523814"/>
          <a:ext cx="1721699" cy="32000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latin typeface="Bell MT" panose="02020503060305020303" pitchFamily="18" charset="0"/>
            </a:rPr>
            <a:t>Reduction  trauma to the fetal head</a:t>
          </a:r>
          <a:endParaRPr lang="en-US" sz="2600" kern="1200" dirty="0">
            <a:latin typeface="Bell MT" panose="02020503060305020303" pitchFamily="18" charset="0"/>
          </a:endParaRPr>
        </a:p>
      </dsp:txBody>
      <dsp:txXfrm>
        <a:off x="1051" y="1523814"/>
        <a:ext cx="1721699" cy="3200009"/>
      </dsp:txXfrm>
    </dsp:sp>
    <dsp:sp modelId="{E83C343F-ACAB-4F19-BC87-B7A64A222BE2}">
      <dsp:nvSpPr>
        <dsp:cNvPr id="0" name=""/>
        <dsp:cNvSpPr/>
      </dsp:nvSpPr>
      <dsp:spPr>
        <a:xfrm>
          <a:off x="1722750" y="1523814"/>
          <a:ext cx="1721699" cy="32000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latin typeface="Bell MT" panose="02020503060305020303" pitchFamily="18" charset="0"/>
            </a:rPr>
            <a:t> Ease  repair and improved wound healing</a:t>
          </a:r>
          <a:endParaRPr lang="en-US" sz="2600" kern="1200" dirty="0">
            <a:latin typeface="Bell MT" panose="02020503060305020303" pitchFamily="18" charset="0"/>
          </a:endParaRPr>
        </a:p>
      </dsp:txBody>
      <dsp:txXfrm>
        <a:off x="1722750" y="1523814"/>
        <a:ext cx="1721699" cy="3200009"/>
      </dsp:txXfrm>
    </dsp:sp>
    <dsp:sp modelId="{C484009E-5CBD-4FA0-9AEE-BAF07C4460D8}">
      <dsp:nvSpPr>
        <dsp:cNvPr id="0" name=""/>
        <dsp:cNvSpPr/>
      </dsp:nvSpPr>
      <dsp:spPr>
        <a:xfrm>
          <a:off x="3444449" y="1523814"/>
          <a:ext cx="1721699" cy="32000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latin typeface="Bell MT" panose="02020503060305020303" pitchFamily="18" charset="0"/>
            </a:rPr>
            <a:t>Prevention of shoulder dystocia </a:t>
          </a:r>
          <a:endParaRPr lang="en-US" sz="2600" kern="1200" dirty="0">
            <a:latin typeface="Bell MT" panose="02020503060305020303" pitchFamily="18" charset="0"/>
          </a:endParaRPr>
        </a:p>
      </dsp:txBody>
      <dsp:txXfrm>
        <a:off x="3444449" y="1523814"/>
        <a:ext cx="1721699" cy="3200009"/>
      </dsp:txXfrm>
    </dsp:sp>
    <dsp:sp modelId="{9CCA7478-F95B-48E2-8E16-DF326E1B3CC9}">
      <dsp:nvSpPr>
        <dsp:cNvPr id="0" name=""/>
        <dsp:cNvSpPr/>
      </dsp:nvSpPr>
      <dsp:spPr>
        <a:xfrm>
          <a:off x="5166149" y="1523814"/>
          <a:ext cx="1721699" cy="32000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latin typeface="Bell MT" panose="02020503060305020303" pitchFamily="18" charset="0"/>
            </a:rPr>
            <a:t>Prevention of anal sphincter laceration </a:t>
          </a:r>
          <a:endParaRPr lang="en-US" sz="2600" kern="1200" dirty="0">
            <a:latin typeface="Bell MT" panose="02020503060305020303" pitchFamily="18" charset="0"/>
          </a:endParaRPr>
        </a:p>
      </dsp:txBody>
      <dsp:txXfrm>
        <a:off x="5166149" y="1523814"/>
        <a:ext cx="1721699" cy="3200009"/>
      </dsp:txXfrm>
    </dsp:sp>
    <dsp:sp modelId="{B64BD07E-B3CF-4309-B299-CC67362CD51B}">
      <dsp:nvSpPr>
        <dsp:cNvPr id="0" name=""/>
        <dsp:cNvSpPr/>
      </dsp:nvSpPr>
      <dsp:spPr>
        <a:xfrm>
          <a:off x="6887848" y="1523814"/>
          <a:ext cx="1721699" cy="32000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latin typeface="Bell MT" panose="02020503060305020303" pitchFamily="18" charset="0"/>
            </a:rPr>
            <a:t> Muscular fascial support of the pelvic floor </a:t>
          </a:r>
          <a:endParaRPr lang="en-US" sz="2600" kern="1200" dirty="0">
            <a:latin typeface="Bell MT" panose="02020503060305020303" pitchFamily="18" charset="0"/>
          </a:endParaRPr>
        </a:p>
      </dsp:txBody>
      <dsp:txXfrm>
        <a:off x="6887848" y="1523814"/>
        <a:ext cx="1721699" cy="3200009"/>
      </dsp:txXfrm>
    </dsp:sp>
    <dsp:sp modelId="{D93BFDC8-228A-4E44-8E24-1E315FBAC065}">
      <dsp:nvSpPr>
        <dsp:cNvPr id="0" name=""/>
        <dsp:cNvSpPr/>
      </dsp:nvSpPr>
      <dsp:spPr>
        <a:xfrm>
          <a:off x="0" y="4723823"/>
          <a:ext cx="8610599" cy="355556"/>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FD7D-C31A-453D-9C60-318FC671281F}">
      <dsp:nvSpPr>
        <dsp:cNvPr id="0" name=""/>
        <dsp:cNvSpPr/>
      </dsp:nvSpPr>
      <dsp:spPr>
        <a:xfrm>
          <a:off x="2850952" y="4294"/>
          <a:ext cx="2787849" cy="11546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Extension of the incision</a:t>
          </a:r>
        </a:p>
      </dsp:txBody>
      <dsp:txXfrm>
        <a:off x="2907316" y="60658"/>
        <a:ext cx="2675121" cy="1041903"/>
      </dsp:txXfrm>
    </dsp:sp>
    <dsp:sp modelId="{471E8549-9176-4E1A-979F-70C3B7EBE422}">
      <dsp:nvSpPr>
        <dsp:cNvPr id="0" name=""/>
        <dsp:cNvSpPr/>
      </dsp:nvSpPr>
      <dsp:spPr>
        <a:xfrm>
          <a:off x="1939311" y="581610"/>
          <a:ext cx="4611131" cy="4611131"/>
        </a:xfrm>
        <a:custGeom>
          <a:avLst/>
          <a:gdLst/>
          <a:ahLst/>
          <a:cxnLst/>
          <a:rect l="0" t="0" r="0" b="0"/>
          <a:pathLst>
            <a:path>
              <a:moveTo>
                <a:pt x="3705477" y="473659"/>
              </a:moveTo>
              <a:arcTo wR="2305565" hR="2305565" stAng="18443187" swAng="1104659"/>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A49414-1A64-436D-82BB-69F5F89F0B8C}">
      <dsp:nvSpPr>
        <dsp:cNvPr id="0" name=""/>
        <dsp:cNvSpPr/>
      </dsp:nvSpPr>
      <dsp:spPr>
        <a:xfrm>
          <a:off x="4966182" y="1597401"/>
          <a:ext cx="2942836" cy="1154631"/>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solidFill>
                <a:srgbClr val="FFC000"/>
              </a:solidFill>
            </a:rPr>
            <a:t>Increased risk of severe perineal laceration in subsequent deliveries</a:t>
          </a:r>
        </a:p>
      </dsp:txBody>
      <dsp:txXfrm>
        <a:off x="5022546" y="1653765"/>
        <a:ext cx="2830108" cy="1041903"/>
      </dsp:txXfrm>
    </dsp:sp>
    <dsp:sp modelId="{F14ADC35-955F-484F-97BB-7876FAE5A06C}">
      <dsp:nvSpPr>
        <dsp:cNvPr id="0" name=""/>
        <dsp:cNvSpPr/>
      </dsp:nvSpPr>
      <dsp:spPr>
        <a:xfrm>
          <a:off x="1939311" y="581610"/>
          <a:ext cx="4611131" cy="4611131"/>
        </a:xfrm>
        <a:custGeom>
          <a:avLst/>
          <a:gdLst/>
          <a:ahLst/>
          <a:cxnLst/>
          <a:rect l="0" t="0" r="0" b="0"/>
          <a:pathLst>
            <a:path>
              <a:moveTo>
                <a:pt x="4607984" y="2185153"/>
              </a:moveTo>
              <a:arcTo wR="2305565" hR="2305565" stAng="21420376" swAng="2195234"/>
            </a:path>
          </a:pathLst>
        </a:custGeom>
        <a:noFill/>
        <a:ln w="9525" cap="flat" cmpd="sng" algn="ctr">
          <a:solidFill>
            <a:schemeClr val="accent5">
              <a:hueOff val="-2483469"/>
              <a:satOff val="9953"/>
              <a:lumOff val="2157"/>
              <a:alphaOff val="0"/>
            </a:schemeClr>
          </a:solidFill>
          <a:prstDash val="solid"/>
        </a:ln>
        <a:effectLst/>
      </dsp:spPr>
      <dsp:style>
        <a:lnRef idx="1">
          <a:scrgbClr r="0" g="0" b="0"/>
        </a:lnRef>
        <a:fillRef idx="0">
          <a:scrgbClr r="0" g="0" b="0"/>
        </a:fillRef>
        <a:effectRef idx="0">
          <a:scrgbClr r="0" g="0" b="0"/>
        </a:effectRef>
        <a:fontRef idx="minor"/>
      </dsp:style>
    </dsp:sp>
    <dsp:sp modelId="{B9B1B910-AE24-4E47-B450-7FFFD4F05C90}">
      <dsp:nvSpPr>
        <dsp:cNvPr id="0" name=""/>
        <dsp:cNvSpPr/>
      </dsp:nvSpPr>
      <dsp:spPr>
        <a:xfrm>
          <a:off x="4342109" y="4175102"/>
          <a:ext cx="2515889" cy="1154631"/>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solidFill>
                <a:srgbClr val="FFFF00"/>
              </a:solidFill>
            </a:rPr>
            <a:t>Higher rates of infection and dehiscence</a:t>
          </a:r>
        </a:p>
      </dsp:txBody>
      <dsp:txXfrm>
        <a:off x="4398473" y="4231466"/>
        <a:ext cx="2403161" cy="1041903"/>
      </dsp:txXfrm>
    </dsp:sp>
    <dsp:sp modelId="{902D0FA4-79C2-43A0-8C83-234F16ADFEDA}">
      <dsp:nvSpPr>
        <dsp:cNvPr id="0" name=""/>
        <dsp:cNvSpPr/>
      </dsp:nvSpPr>
      <dsp:spPr>
        <a:xfrm>
          <a:off x="1939311" y="581610"/>
          <a:ext cx="4611131" cy="4611131"/>
        </a:xfrm>
        <a:custGeom>
          <a:avLst/>
          <a:gdLst/>
          <a:ahLst/>
          <a:cxnLst/>
          <a:rect l="0" t="0" r="0" b="0"/>
          <a:pathLst>
            <a:path>
              <a:moveTo>
                <a:pt x="2401170" y="4609148"/>
              </a:moveTo>
              <a:arcTo wR="2305565" hR="2305565" stAng="5257406" swAng="238105"/>
            </a:path>
          </a:pathLst>
        </a:custGeom>
        <a:noFill/>
        <a:ln w="9525" cap="flat" cmpd="sng" algn="ctr">
          <a:solidFill>
            <a:schemeClr val="accent5">
              <a:hueOff val="-4966938"/>
              <a:satOff val="19906"/>
              <a:lumOff val="4314"/>
              <a:alphaOff val="0"/>
            </a:schemeClr>
          </a:solidFill>
          <a:prstDash val="solid"/>
        </a:ln>
        <a:effectLst/>
      </dsp:spPr>
      <dsp:style>
        <a:lnRef idx="1">
          <a:scrgbClr r="0" g="0" b="0"/>
        </a:lnRef>
        <a:fillRef idx="0">
          <a:scrgbClr r="0" g="0" b="0"/>
        </a:fillRef>
        <a:effectRef idx="0">
          <a:scrgbClr r="0" g="0" b="0"/>
        </a:effectRef>
        <a:fontRef idx="minor"/>
      </dsp:style>
    </dsp:sp>
    <dsp:sp modelId="{08AF1841-30A4-4755-B8E1-A8691380E147}">
      <dsp:nvSpPr>
        <dsp:cNvPr id="0" name=""/>
        <dsp:cNvSpPr/>
      </dsp:nvSpPr>
      <dsp:spPr>
        <a:xfrm>
          <a:off x="1600197" y="4175102"/>
          <a:ext cx="2579003" cy="1154631"/>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solidFill>
                <a:srgbClr val="FF0000"/>
              </a:solidFill>
            </a:rPr>
            <a:t>Increased blood loss</a:t>
          </a:r>
        </a:p>
      </dsp:txBody>
      <dsp:txXfrm>
        <a:off x="1656561" y="4231466"/>
        <a:ext cx="2466275" cy="1041903"/>
      </dsp:txXfrm>
    </dsp:sp>
    <dsp:sp modelId="{07C1555C-6034-481F-B556-DC88D9830D0C}">
      <dsp:nvSpPr>
        <dsp:cNvPr id="0" name=""/>
        <dsp:cNvSpPr/>
      </dsp:nvSpPr>
      <dsp:spPr>
        <a:xfrm>
          <a:off x="1904563" y="531462"/>
          <a:ext cx="4611131" cy="4611131"/>
        </a:xfrm>
        <a:custGeom>
          <a:avLst/>
          <a:gdLst/>
          <a:ahLst/>
          <a:cxnLst/>
          <a:rect l="0" t="0" r="0" b="0"/>
          <a:pathLst>
            <a:path>
              <a:moveTo>
                <a:pt x="419034" y="3630946"/>
              </a:moveTo>
              <a:arcTo wR="2305565" hR="2305565" stAng="8694605" swAng="2318582"/>
            </a:path>
          </a:pathLst>
        </a:custGeom>
        <a:noFill/>
        <a:ln w="9525" cap="flat" cmpd="sng" algn="ctr">
          <a:solidFill>
            <a:schemeClr val="accent5">
              <a:hueOff val="-7450407"/>
              <a:satOff val="29858"/>
              <a:lumOff val="6471"/>
              <a:alphaOff val="0"/>
            </a:schemeClr>
          </a:solidFill>
          <a:prstDash val="solid"/>
        </a:ln>
        <a:effectLst/>
      </dsp:spPr>
      <dsp:style>
        <a:lnRef idx="1">
          <a:scrgbClr r="0" g="0" b="0"/>
        </a:lnRef>
        <a:fillRef idx="0">
          <a:scrgbClr r="0" g="0" b="0"/>
        </a:fillRef>
        <a:effectRef idx="0">
          <a:scrgbClr r="0" g="0" b="0"/>
        </a:effectRef>
        <a:fontRef idx="minor"/>
      </dsp:style>
    </dsp:sp>
    <dsp:sp modelId="{EC45D7D2-DF67-4432-BBA3-D7DB81C4FD68}">
      <dsp:nvSpPr>
        <dsp:cNvPr id="0" name=""/>
        <dsp:cNvSpPr/>
      </dsp:nvSpPr>
      <dsp:spPr>
        <a:xfrm>
          <a:off x="685796" y="1523995"/>
          <a:ext cx="2701145" cy="115463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solidFill>
                <a:srgbClr val="0070C0"/>
              </a:solidFill>
            </a:rPr>
            <a:t>Risk of unsatisfactory anatomic results</a:t>
          </a:r>
        </a:p>
      </dsp:txBody>
      <dsp:txXfrm>
        <a:off x="742160" y="1580359"/>
        <a:ext cx="2588417" cy="1041903"/>
      </dsp:txXfrm>
    </dsp:sp>
    <dsp:sp modelId="{C2E3EAE4-64C8-44D7-99EE-2D119040ABCD}">
      <dsp:nvSpPr>
        <dsp:cNvPr id="0" name=""/>
        <dsp:cNvSpPr/>
      </dsp:nvSpPr>
      <dsp:spPr>
        <a:xfrm>
          <a:off x="1833975" y="656995"/>
          <a:ext cx="4611131" cy="4611131"/>
        </a:xfrm>
        <a:custGeom>
          <a:avLst/>
          <a:gdLst/>
          <a:ahLst/>
          <a:cxnLst/>
          <a:rect l="0" t="0" r="0" b="0"/>
          <a:pathLst>
            <a:path>
              <a:moveTo>
                <a:pt x="508218" y="861551"/>
              </a:moveTo>
              <a:arcTo wR="2305565" hR="2305565" stAng="13126733" swAng="1024057"/>
            </a:path>
          </a:pathLst>
        </a:custGeom>
        <a:noFill/>
        <a:ln w="9525"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DF1C-0C10-44B0-B812-53BA32B93B1B}">
      <dsp:nvSpPr>
        <dsp:cNvPr id="0" name=""/>
        <dsp:cNvSpPr/>
      </dsp:nvSpPr>
      <dsp:spPr>
        <a:xfrm>
          <a:off x="3059509" y="0"/>
          <a:ext cx="2720180" cy="2720180"/>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Operative vaginal delivery</a:t>
          </a:r>
        </a:p>
      </dsp:txBody>
      <dsp:txXfrm>
        <a:off x="3739554" y="1360090"/>
        <a:ext cx="1360090" cy="1360090"/>
      </dsp:txXfrm>
    </dsp:sp>
    <dsp:sp modelId="{0E47E9F8-9A52-41A2-B557-B205E3106559}">
      <dsp:nvSpPr>
        <dsp:cNvPr id="0" name=""/>
        <dsp:cNvSpPr/>
      </dsp:nvSpPr>
      <dsp:spPr>
        <a:xfrm>
          <a:off x="1699419" y="2720180"/>
          <a:ext cx="2720180" cy="2720180"/>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C00000"/>
              </a:solidFill>
            </a:rPr>
            <a:t>Expedite delivery of the fetus</a:t>
          </a:r>
        </a:p>
      </dsp:txBody>
      <dsp:txXfrm>
        <a:off x="2379464" y="4080270"/>
        <a:ext cx="1360090" cy="1360090"/>
      </dsp:txXfrm>
    </dsp:sp>
    <dsp:sp modelId="{8BE0D969-9C22-4D48-9BAC-B3ABF21FCDD4}">
      <dsp:nvSpPr>
        <dsp:cNvPr id="0" name=""/>
        <dsp:cNvSpPr/>
      </dsp:nvSpPr>
      <dsp:spPr>
        <a:xfrm rot="10800000">
          <a:off x="3059509" y="2720180"/>
          <a:ext cx="2720180" cy="2720180"/>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FFFF00"/>
              </a:solidFill>
            </a:rPr>
            <a:t>Shoulder dystocia</a:t>
          </a:r>
        </a:p>
      </dsp:txBody>
      <dsp:txXfrm rot="10800000">
        <a:off x="3739554" y="2720180"/>
        <a:ext cx="1360090" cy="1360090"/>
      </dsp:txXfrm>
    </dsp:sp>
    <dsp:sp modelId="{C2D70898-B205-4BB7-865E-0701CC9A6D46}">
      <dsp:nvSpPr>
        <dsp:cNvPr id="0" name=""/>
        <dsp:cNvSpPr/>
      </dsp:nvSpPr>
      <dsp:spPr>
        <a:xfrm>
          <a:off x="4419600" y="2720180"/>
          <a:ext cx="2720180" cy="2720180"/>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rgbClr val="FFC000"/>
              </a:solidFill>
            </a:rPr>
            <a:t>History of female genital cutting</a:t>
          </a:r>
        </a:p>
      </dsp:txBody>
      <dsp:txXfrm>
        <a:off x="5099645" y="4080270"/>
        <a:ext cx="1360090" cy="1360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9D523-10A1-4E32-9C96-05FE31ECB77C}">
      <dsp:nvSpPr>
        <dsp:cNvPr id="0" name=""/>
        <dsp:cNvSpPr/>
      </dsp:nvSpPr>
      <dsp:spPr>
        <a:xfrm rot="10800000">
          <a:off x="1500759" y="1359"/>
          <a:ext cx="5523357" cy="438153"/>
        </a:xfrm>
        <a:prstGeom prst="homePlate">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dirty="0">
              <a:ln w="0"/>
              <a:effectLst>
                <a:innerShdw blurRad="63500" dist="50800" dir="13500000">
                  <a:srgbClr val="000000">
                    <a:alpha val="50000"/>
                  </a:srgbClr>
                </a:innerShdw>
              </a:effectLst>
            </a:rPr>
            <a:t>Mediolateral </a:t>
          </a:r>
          <a:endParaRPr lang="en-US" sz="2000" b="1" kern="1200" cap="none" spc="50" dirty="0">
            <a:ln w="0"/>
            <a:effectLst>
              <a:innerShdw blurRad="63500" dist="50800" dir="13500000">
                <a:srgbClr val="000000">
                  <a:alpha val="50000"/>
                </a:srgbClr>
              </a:innerShdw>
            </a:effectLst>
          </a:endParaRPr>
        </a:p>
      </dsp:txBody>
      <dsp:txXfrm rot="10800000">
        <a:off x="1610297" y="1359"/>
        <a:ext cx="5413819" cy="438153"/>
      </dsp:txXfrm>
    </dsp:sp>
    <dsp:sp modelId="{48323F48-F7B2-4535-A711-DEAD42E9531C}">
      <dsp:nvSpPr>
        <dsp:cNvPr id="0" name=""/>
        <dsp:cNvSpPr/>
      </dsp:nvSpPr>
      <dsp:spPr>
        <a:xfrm>
          <a:off x="1281683" y="1359"/>
          <a:ext cx="438153" cy="438153"/>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C82B135-1F64-4C81-A922-5C0F6265BA18}">
      <dsp:nvSpPr>
        <dsp:cNvPr id="0" name=""/>
        <dsp:cNvSpPr/>
      </dsp:nvSpPr>
      <dsp:spPr>
        <a:xfrm rot="10800000">
          <a:off x="1500759" y="568505"/>
          <a:ext cx="5523357" cy="438153"/>
        </a:xfrm>
        <a:prstGeom prst="homePlate">
          <a:avLst/>
        </a:prstGeom>
        <a:gradFill rotWithShape="0">
          <a:gsLst>
            <a:gs pos="0">
              <a:schemeClr val="accent1">
                <a:shade val="80000"/>
                <a:hueOff val="61249"/>
                <a:satOff val="-878"/>
                <a:lumOff val="5123"/>
                <a:alphaOff val="0"/>
                <a:shade val="51000"/>
                <a:satMod val="130000"/>
              </a:schemeClr>
            </a:gs>
            <a:gs pos="80000">
              <a:schemeClr val="accent1">
                <a:shade val="80000"/>
                <a:hueOff val="61249"/>
                <a:satOff val="-878"/>
                <a:lumOff val="5123"/>
                <a:alphaOff val="0"/>
                <a:shade val="93000"/>
                <a:satMod val="130000"/>
              </a:schemeClr>
            </a:gs>
            <a:gs pos="100000">
              <a:schemeClr val="accent1">
                <a:shade val="80000"/>
                <a:hueOff val="61249"/>
                <a:satOff val="-878"/>
                <a:lumOff val="512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dirty="0">
              <a:ln w="0"/>
              <a:effectLst>
                <a:innerShdw blurRad="63500" dist="50800" dir="13500000">
                  <a:srgbClr val="000000">
                    <a:alpha val="50000"/>
                  </a:srgbClr>
                </a:innerShdw>
              </a:effectLst>
            </a:rPr>
            <a:t>median (midline)</a:t>
          </a:r>
        </a:p>
      </dsp:txBody>
      <dsp:txXfrm rot="10800000">
        <a:off x="1610297" y="568505"/>
        <a:ext cx="5413819" cy="438153"/>
      </dsp:txXfrm>
    </dsp:sp>
    <dsp:sp modelId="{F7419E28-6D5A-4D12-9035-0F79A242855D}">
      <dsp:nvSpPr>
        <dsp:cNvPr id="0" name=""/>
        <dsp:cNvSpPr/>
      </dsp:nvSpPr>
      <dsp:spPr>
        <a:xfrm>
          <a:off x="1281683" y="568505"/>
          <a:ext cx="438153" cy="438153"/>
        </a:xfrm>
        <a:prstGeom prst="ellipse">
          <a:avLst/>
        </a:prstGeom>
        <a:solidFill>
          <a:schemeClr val="accent1">
            <a:tint val="50000"/>
            <a:hueOff val="11278"/>
            <a:satOff val="-529"/>
            <a:lumOff val="226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2C38887-0EF4-4B1E-8A5A-32ACE2A70112}">
      <dsp:nvSpPr>
        <dsp:cNvPr id="0" name=""/>
        <dsp:cNvSpPr/>
      </dsp:nvSpPr>
      <dsp:spPr>
        <a:xfrm rot="10800000">
          <a:off x="1500759" y="1135650"/>
          <a:ext cx="5523357" cy="438153"/>
        </a:xfrm>
        <a:prstGeom prst="homePlate">
          <a:avLst/>
        </a:prstGeom>
        <a:gradFill rotWithShape="0">
          <a:gsLst>
            <a:gs pos="0">
              <a:schemeClr val="accent1">
                <a:shade val="80000"/>
                <a:hueOff val="122498"/>
                <a:satOff val="-1757"/>
                <a:lumOff val="10246"/>
                <a:alphaOff val="0"/>
                <a:shade val="51000"/>
                <a:satMod val="130000"/>
              </a:schemeClr>
            </a:gs>
            <a:gs pos="80000">
              <a:schemeClr val="accent1">
                <a:shade val="80000"/>
                <a:hueOff val="122498"/>
                <a:satOff val="-1757"/>
                <a:lumOff val="10246"/>
                <a:alphaOff val="0"/>
                <a:shade val="93000"/>
                <a:satMod val="130000"/>
              </a:schemeClr>
            </a:gs>
            <a:gs pos="100000">
              <a:schemeClr val="accent1">
                <a:shade val="80000"/>
                <a:hueOff val="122498"/>
                <a:satOff val="-1757"/>
                <a:lumOff val="102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a:ln w="0"/>
              <a:effectLst>
                <a:innerShdw blurRad="63500" dist="50800" dir="13500000">
                  <a:srgbClr val="000000">
                    <a:alpha val="50000"/>
                  </a:srgbClr>
                </a:innerShdw>
              </a:effectLst>
            </a:rPr>
            <a:t>J incision </a:t>
          </a:r>
          <a:endParaRPr lang="en-US" altLang="en-US" sz="2000" b="1" kern="1200" cap="none" spc="50" dirty="0">
            <a:ln w="0"/>
            <a:effectLst>
              <a:innerShdw blurRad="63500" dist="50800" dir="13500000">
                <a:srgbClr val="000000">
                  <a:alpha val="50000"/>
                </a:srgbClr>
              </a:innerShdw>
            </a:effectLst>
          </a:endParaRPr>
        </a:p>
      </dsp:txBody>
      <dsp:txXfrm rot="10800000">
        <a:off x="1610297" y="1135650"/>
        <a:ext cx="5413819" cy="438153"/>
      </dsp:txXfrm>
    </dsp:sp>
    <dsp:sp modelId="{C0432E52-45A2-4F6C-B0D4-379A3A7EE3D8}">
      <dsp:nvSpPr>
        <dsp:cNvPr id="0" name=""/>
        <dsp:cNvSpPr/>
      </dsp:nvSpPr>
      <dsp:spPr>
        <a:xfrm>
          <a:off x="1281683" y="1135650"/>
          <a:ext cx="438153" cy="438153"/>
        </a:xfrm>
        <a:prstGeom prst="ellipse">
          <a:avLst/>
        </a:prstGeom>
        <a:solidFill>
          <a:schemeClr val="accent1">
            <a:tint val="50000"/>
            <a:hueOff val="22556"/>
            <a:satOff val="-1058"/>
            <a:lumOff val="452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8A9CAA3-EF86-4A8D-83D1-01021D917832}">
      <dsp:nvSpPr>
        <dsp:cNvPr id="0" name=""/>
        <dsp:cNvSpPr/>
      </dsp:nvSpPr>
      <dsp:spPr>
        <a:xfrm rot="10800000">
          <a:off x="1500759" y="1702796"/>
          <a:ext cx="5523357" cy="438153"/>
        </a:xfrm>
        <a:prstGeom prst="homePlate">
          <a:avLst/>
        </a:prstGeom>
        <a:gradFill rotWithShape="0">
          <a:gsLst>
            <a:gs pos="0">
              <a:schemeClr val="accent1">
                <a:shade val="80000"/>
                <a:hueOff val="183747"/>
                <a:satOff val="-2635"/>
                <a:lumOff val="15369"/>
                <a:alphaOff val="0"/>
                <a:shade val="51000"/>
                <a:satMod val="130000"/>
              </a:schemeClr>
            </a:gs>
            <a:gs pos="80000">
              <a:schemeClr val="accent1">
                <a:shade val="80000"/>
                <a:hueOff val="183747"/>
                <a:satOff val="-2635"/>
                <a:lumOff val="15369"/>
                <a:alphaOff val="0"/>
                <a:shade val="93000"/>
                <a:satMod val="130000"/>
              </a:schemeClr>
            </a:gs>
            <a:gs pos="100000">
              <a:schemeClr val="accent1">
                <a:shade val="80000"/>
                <a:hueOff val="183747"/>
                <a:satOff val="-2635"/>
                <a:lumOff val="153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a:ln w="0"/>
              <a:effectLst>
                <a:innerShdw blurRad="63500" dist="50800" dir="13500000">
                  <a:srgbClr val="000000">
                    <a:alpha val="50000"/>
                  </a:srgbClr>
                </a:innerShdw>
              </a:effectLst>
            </a:rPr>
            <a:t>T shape </a:t>
          </a:r>
          <a:endParaRPr lang="en-US" altLang="en-US" sz="2000" b="1" kern="1200" cap="none" spc="50" dirty="0">
            <a:ln w="0"/>
            <a:effectLst>
              <a:innerShdw blurRad="63500" dist="50800" dir="13500000">
                <a:srgbClr val="000000">
                  <a:alpha val="50000"/>
                </a:srgbClr>
              </a:innerShdw>
            </a:effectLst>
          </a:endParaRPr>
        </a:p>
      </dsp:txBody>
      <dsp:txXfrm rot="10800000">
        <a:off x="1610297" y="1702796"/>
        <a:ext cx="5413819" cy="438153"/>
      </dsp:txXfrm>
    </dsp:sp>
    <dsp:sp modelId="{D59A692B-CD83-49D4-9849-6C8E959DAC8A}">
      <dsp:nvSpPr>
        <dsp:cNvPr id="0" name=""/>
        <dsp:cNvSpPr/>
      </dsp:nvSpPr>
      <dsp:spPr>
        <a:xfrm>
          <a:off x="1281683" y="1702796"/>
          <a:ext cx="438153" cy="438153"/>
        </a:xfrm>
        <a:prstGeom prst="ellipse">
          <a:avLst/>
        </a:prstGeom>
        <a:solidFill>
          <a:schemeClr val="accent1">
            <a:tint val="50000"/>
            <a:hueOff val="33835"/>
            <a:satOff val="-1587"/>
            <a:lumOff val="6779"/>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025C782-8AB4-454C-9B62-4F3287D4B354}">
      <dsp:nvSpPr>
        <dsp:cNvPr id="0" name=""/>
        <dsp:cNvSpPr/>
      </dsp:nvSpPr>
      <dsp:spPr>
        <a:xfrm rot="10800000">
          <a:off x="1500759" y="2269941"/>
          <a:ext cx="5523357" cy="438153"/>
        </a:xfrm>
        <a:prstGeom prst="homePlate">
          <a:avLst/>
        </a:prstGeom>
        <a:gradFill rotWithShape="0">
          <a:gsLst>
            <a:gs pos="0">
              <a:schemeClr val="accent1">
                <a:shade val="80000"/>
                <a:hueOff val="244997"/>
                <a:satOff val="-3514"/>
                <a:lumOff val="20492"/>
                <a:alphaOff val="0"/>
                <a:shade val="51000"/>
                <a:satMod val="130000"/>
              </a:schemeClr>
            </a:gs>
            <a:gs pos="80000">
              <a:schemeClr val="accent1">
                <a:shade val="80000"/>
                <a:hueOff val="244997"/>
                <a:satOff val="-3514"/>
                <a:lumOff val="20492"/>
                <a:alphaOff val="0"/>
                <a:shade val="93000"/>
                <a:satMod val="130000"/>
              </a:schemeClr>
            </a:gs>
            <a:gs pos="100000">
              <a:schemeClr val="accent1">
                <a:shade val="80000"/>
                <a:hueOff val="244997"/>
                <a:satOff val="-3514"/>
                <a:lumOff val="204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a:ln w="0"/>
              <a:effectLst>
                <a:innerShdw blurRad="63500" dist="50800" dir="13500000">
                  <a:srgbClr val="000000">
                    <a:alpha val="50000"/>
                  </a:srgbClr>
                </a:innerShdw>
              </a:effectLst>
            </a:rPr>
            <a:t>Lateral episiotomy </a:t>
          </a:r>
          <a:endParaRPr lang="en-US" altLang="en-US" sz="2000" b="1" kern="1200" cap="none" spc="50" dirty="0">
            <a:ln w="0"/>
            <a:effectLst>
              <a:innerShdw blurRad="63500" dist="50800" dir="13500000">
                <a:srgbClr val="000000">
                  <a:alpha val="50000"/>
                </a:srgbClr>
              </a:innerShdw>
            </a:effectLst>
          </a:endParaRPr>
        </a:p>
      </dsp:txBody>
      <dsp:txXfrm rot="10800000">
        <a:off x="1610297" y="2269941"/>
        <a:ext cx="5413819" cy="438153"/>
      </dsp:txXfrm>
    </dsp:sp>
    <dsp:sp modelId="{6878F74B-DE6A-41FA-9B8D-1322483FC43D}">
      <dsp:nvSpPr>
        <dsp:cNvPr id="0" name=""/>
        <dsp:cNvSpPr/>
      </dsp:nvSpPr>
      <dsp:spPr>
        <a:xfrm>
          <a:off x="1281683" y="2269941"/>
          <a:ext cx="438153" cy="438153"/>
        </a:xfrm>
        <a:prstGeom prst="ellipse">
          <a:avLst/>
        </a:prstGeom>
        <a:solidFill>
          <a:schemeClr val="accent1">
            <a:tint val="50000"/>
            <a:hueOff val="45113"/>
            <a:satOff val="-2116"/>
            <a:lumOff val="9039"/>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4FBBE05-F3BD-4783-9F97-A0F1576CF675}">
      <dsp:nvSpPr>
        <dsp:cNvPr id="0" name=""/>
        <dsp:cNvSpPr/>
      </dsp:nvSpPr>
      <dsp:spPr>
        <a:xfrm rot="10800000">
          <a:off x="1500759" y="2837086"/>
          <a:ext cx="5523357" cy="438153"/>
        </a:xfrm>
        <a:prstGeom prst="homePlate">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213"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cap="none" spc="50" dirty="0">
              <a:ln w="0"/>
              <a:effectLst>
                <a:innerShdw blurRad="63500" dist="50800" dir="13500000">
                  <a:srgbClr val="000000">
                    <a:alpha val="50000"/>
                  </a:srgbClr>
                </a:innerShdw>
              </a:effectLst>
            </a:rPr>
            <a:t>Anterior episiotomy </a:t>
          </a:r>
          <a:endParaRPr lang="en-US" sz="2000" b="1" kern="1200" cap="none" spc="50" dirty="0">
            <a:ln w="0"/>
            <a:effectLst>
              <a:innerShdw blurRad="63500" dist="50800" dir="13500000">
                <a:srgbClr val="000000">
                  <a:alpha val="50000"/>
                </a:srgbClr>
              </a:innerShdw>
            </a:effectLst>
          </a:endParaRPr>
        </a:p>
      </dsp:txBody>
      <dsp:txXfrm rot="10800000">
        <a:off x="1610297" y="2837086"/>
        <a:ext cx="5413819" cy="438153"/>
      </dsp:txXfrm>
    </dsp:sp>
    <dsp:sp modelId="{BEFF211D-3CB9-47E6-8193-515B3BDDA2DF}">
      <dsp:nvSpPr>
        <dsp:cNvPr id="0" name=""/>
        <dsp:cNvSpPr/>
      </dsp:nvSpPr>
      <dsp:spPr>
        <a:xfrm>
          <a:off x="1281683" y="2837086"/>
          <a:ext cx="438153" cy="438153"/>
        </a:xfrm>
        <a:prstGeom prst="ellipse">
          <a:avLst/>
        </a:prstGeom>
        <a:solidFill>
          <a:schemeClr val="accent1">
            <a:tint val="50000"/>
            <a:hueOff val="56391"/>
            <a:satOff val="-2645"/>
            <a:lumOff val="11299"/>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9A759-4F50-48F4-A666-0AEDA22E3FF9}">
      <dsp:nvSpPr>
        <dsp:cNvPr id="0" name=""/>
        <dsp:cNvSpPr/>
      </dsp:nvSpPr>
      <dsp:spPr>
        <a:xfrm>
          <a:off x="0" y="1806291"/>
          <a:ext cx="2114550" cy="9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119380" rIns="334264" bIns="119380" numCol="1" spcCol="1270" anchor="ctr" anchorCtr="0">
          <a:noAutofit/>
        </a:bodyPr>
        <a:lstStyle/>
        <a:p>
          <a:pPr marL="0" lvl="0" indent="0" algn="r" defTabSz="2089150">
            <a:lnSpc>
              <a:spcPct val="90000"/>
            </a:lnSpc>
            <a:spcBef>
              <a:spcPct val="0"/>
            </a:spcBef>
            <a:spcAft>
              <a:spcPct val="35000"/>
            </a:spcAft>
            <a:buNone/>
          </a:pPr>
          <a:r>
            <a:rPr lang="en-US" sz="4700" kern="1200" dirty="0"/>
            <a:t>RCOG</a:t>
          </a:r>
        </a:p>
      </dsp:txBody>
      <dsp:txXfrm>
        <a:off x="0" y="1806291"/>
        <a:ext cx="2114550" cy="930600"/>
      </dsp:txXfrm>
    </dsp:sp>
    <dsp:sp modelId="{4EBAEDE7-5572-49CC-B1CE-81BD8A289CF9}">
      <dsp:nvSpPr>
        <dsp:cNvPr id="0" name=""/>
        <dsp:cNvSpPr/>
      </dsp:nvSpPr>
      <dsp:spPr>
        <a:xfrm>
          <a:off x="2114549" y="1588182"/>
          <a:ext cx="422910" cy="1366818"/>
        </a:xfrm>
        <a:prstGeom prst="leftBrace">
          <a:avLst>
            <a:gd name="adj1" fmla="val 35000"/>
            <a:gd name="adj2" fmla="val 5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42AAA7-5EC9-4EC6-80FE-B1E6F9A54EB5}">
      <dsp:nvSpPr>
        <dsp:cNvPr id="0" name=""/>
        <dsp:cNvSpPr/>
      </dsp:nvSpPr>
      <dsp:spPr>
        <a:xfrm>
          <a:off x="2706623" y="1588182"/>
          <a:ext cx="5751576" cy="13668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Char char="•"/>
          </a:pPr>
          <a:r>
            <a:rPr lang="en-US" sz="3600" b="1" i="1" kern="1200" dirty="0">
              <a:solidFill>
                <a:srgbClr val="002060"/>
              </a:solidFill>
            </a:rPr>
            <a:t>Mediolateral</a:t>
          </a:r>
        </a:p>
        <a:p>
          <a:pPr marL="285750" lvl="1" indent="-285750" algn="l" defTabSz="1600200">
            <a:lnSpc>
              <a:spcPct val="90000"/>
            </a:lnSpc>
            <a:spcBef>
              <a:spcPct val="0"/>
            </a:spcBef>
            <a:spcAft>
              <a:spcPct val="15000"/>
            </a:spcAft>
            <a:buChar char="•"/>
          </a:pPr>
          <a:r>
            <a:rPr lang="en-US" sz="3600" b="1" i="1" kern="1200" dirty="0">
              <a:solidFill>
                <a:srgbClr val="002060"/>
              </a:solidFill>
            </a:rPr>
            <a:t>Instrumental deliveries</a:t>
          </a:r>
        </a:p>
      </dsp:txBody>
      <dsp:txXfrm>
        <a:off x="2706623" y="1588182"/>
        <a:ext cx="5751576" cy="1366818"/>
      </dsp:txXfrm>
    </dsp:sp>
    <dsp:sp modelId="{4F5E8A1F-CC18-4082-89C4-9CE079D1B57C}">
      <dsp:nvSpPr>
        <dsp:cNvPr id="0" name=""/>
        <dsp:cNvSpPr/>
      </dsp:nvSpPr>
      <dsp:spPr>
        <a:xfrm>
          <a:off x="0" y="3350709"/>
          <a:ext cx="2114550" cy="9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119380" rIns="334264" bIns="119380" numCol="1" spcCol="1270" anchor="ctr" anchorCtr="0">
          <a:noAutofit/>
        </a:bodyPr>
        <a:lstStyle/>
        <a:p>
          <a:pPr marL="0" lvl="0" indent="0" algn="r" defTabSz="2089150">
            <a:lnSpc>
              <a:spcPct val="90000"/>
            </a:lnSpc>
            <a:spcBef>
              <a:spcPct val="0"/>
            </a:spcBef>
            <a:spcAft>
              <a:spcPct val="35000"/>
            </a:spcAft>
            <a:buNone/>
          </a:pPr>
          <a:r>
            <a:rPr lang="en-US" sz="4700" kern="1200" dirty="0"/>
            <a:t>ACOG</a:t>
          </a:r>
        </a:p>
      </dsp:txBody>
      <dsp:txXfrm>
        <a:off x="0" y="3350709"/>
        <a:ext cx="2114550" cy="930600"/>
      </dsp:txXfrm>
    </dsp:sp>
    <dsp:sp modelId="{76D367B4-4CBA-4A4D-A067-C236EEFDC7F0}">
      <dsp:nvSpPr>
        <dsp:cNvPr id="0" name=""/>
        <dsp:cNvSpPr/>
      </dsp:nvSpPr>
      <dsp:spPr>
        <a:xfrm>
          <a:off x="2114549" y="3350709"/>
          <a:ext cx="422910" cy="930600"/>
        </a:xfrm>
        <a:prstGeom prst="leftBrace">
          <a:avLst>
            <a:gd name="adj1" fmla="val 35000"/>
            <a:gd name="adj2" fmla="val 5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89F76-283B-4C7C-9FD3-291414FDBA88}">
      <dsp:nvSpPr>
        <dsp:cNvPr id="0" name=""/>
        <dsp:cNvSpPr/>
      </dsp:nvSpPr>
      <dsp:spPr>
        <a:xfrm>
          <a:off x="2706623" y="3124201"/>
          <a:ext cx="5751576" cy="138361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b="1" i="1" kern="1200" dirty="0">
              <a:solidFill>
                <a:srgbClr val="FFFF00"/>
              </a:solidFill>
            </a:rPr>
            <a:t>Mediolateral  ( Grade 2C )</a:t>
          </a:r>
        </a:p>
      </dsp:txBody>
      <dsp:txXfrm>
        <a:off x="2706623" y="3124201"/>
        <a:ext cx="5751576" cy="13836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B6BB1-B2D5-4602-BFAA-F9BC57F989DB}">
      <dsp:nvSpPr>
        <dsp:cNvPr id="0" name=""/>
        <dsp:cNvSpPr/>
      </dsp:nvSpPr>
      <dsp:spPr>
        <a:xfrm>
          <a:off x="3566159" y="641"/>
          <a:ext cx="5349240" cy="2503103"/>
        </a:xfrm>
        <a:prstGeom prst="rightArrow">
          <a:avLst>
            <a:gd name="adj1" fmla="val 75000"/>
            <a:gd name="adj2" fmla="val 50000"/>
          </a:avLst>
        </a:prstGeom>
        <a:solidFill>
          <a:schemeClr val="accent3">
            <a:alpha val="90000"/>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Vaginal epithelium</a:t>
          </a:r>
        </a:p>
        <a:p>
          <a:pPr marL="171450" lvl="1" indent="-171450" algn="l" defTabSz="844550">
            <a:lnSpc>
              <a:spcPct val="90000"/>
            </a:lnSpc>
            <a:spcBef>
              <a:spcPct val="0"/>
            </a:spcBef>
            <a:spcAft>
              <a:spcPct val="15000"/>
            </a:spcAft>
            <a:buChar char="•"/>
          </a:pPr>
          <a:r>
            <a:rPr lang="en-US" sz="1900" kern="1200" dirty="0"/>
            <a:t> Perineal body </a:t>
          </a:r>
        </a:p>
        <a:p>
          <a:pPr marL="171450" lvl="1" indent="-171450" algn="l" defTabSz="844550">
            <a:lnSpc>
              <a:spcPct val="90000"/>
            </a:lnSpc>
            <a:spcBef>
              <a:spcPct val="0"/>
            </a:spcBef>
            <a:spcAft>
              <a:spcPct val="15000"/>
            </a:spcAft>
            <a:buChar char="•"/>
          </a:pPr>
          <a:r>
            <a:rPr lang="en-US" sz="1900" kern="1200" dirty="0"/>
            <a:t>Junction of the perineal body with the bulbocavernosus muscle</a:t>
          </a:r>
        </a:p>
        <a:p>
          <a:pPr marL="171450" lvl="1" indent="-171450" algn="l" defTabSz="844550">
            <a:lnSpc>
              <a:spcPct val="90000"/>
            </a:lnSpc>
            <a:spcBef>
              <a:spcPct val="0"/>
            </a:spcBef>
            <a:spcAft>
              <a:spcPct val="15000"/>
            </a:spcAft>
            <a:buChar char="•"/>
          </a:pPr>
          <a:endParaRPr lang="en-US" sz="1900" kern="1200"/>
        </a:p>
      </dsp:txBody>
      <dsp:txXfrm>
        <a:off x="3566159" y="313529"/>
        <a:ext cx="4410576" cy="1877327"/>
      </dsp:txXfrm>
    </dsp:sp>
    <dsp:sp modelId="{C7038E7A-674A-48CC-83B5-0F1402163E0C}">
      <dsp:nvSpPr>
        <dsp:cNvPr id="0" name=""/>
        <dsp:cNvSpPr/>
      </dsp:nvSpPr>
      <dsp:spPr>
        <a:xfrm>
          <a:off x="0" y="641"/>
          <a:ext cx="3566160" cy="2503103"/>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1" i="1" kern="1200" dirty="0">
              <a:solidFill>
                <a:srgbClr val="FFC000"/>
              </a:solidFill>
            </a:rPr>
            <a:t>Median</a:t>
          </a:r>
        </a:p>
      </dsp:txBody>
      <dsp:txXfrm>
        <a:off x="122191" y="122832"/>
        <a:ext cx="3321778" cy="2258721"/>
      </dsp:txXfrm>
    </dsp:sp>
    <dsp:sp modelId="{9BED38AE-B95F-448A-A397-10A528C087C7}">
      <dsp:nvSpPr>
        <dsp:cNvPr id="0" name=""/>
        <dsp:cNvSpPr/>
      </dsp:nvSpPr>
      <dsp:spPr>
        <a:xfrm>
          <a:off x="3566159" y="2754055"/>
          <a:ext cx="5349240" cy="2503103"/>
        </a:xfrm>
        <a:prstGeom prst="rightArrow">
          <a:avLst>
            <a:gd name="adj1" fmla="val 75000"/>
            <a:gd name="adj2" fmla="val 50000"/>
          </a:avLst>
        </a:prstGeom>
        <a:solidFill>
          <a:schemeClr val="accent3">
            <a:alpha val="90000"/>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Vaginal epithelium</a:t>
          </a:r>
        </a:p>
        <a:p>
          <a:pPr marL="171450" lvl="1" indent="-171450" algn="l" defTabSz="844550">
            <a:lnSpc>
              <a:spcPct val="90000"/>
            </a:lnSpc>
            <a:spcBef>
              <a:spcPct val="0"/>
            </a:spcBef>
            <a:spcAft>
              <a:spcPct val="15000"/>
            </a:spcAft>
            <a:buChar char="•"/>
          </a:pPr>
          <a:r>
            <a:rPr lang="en-US" sz="1900" kern="1200" dirty="0"/>
            <a:t> Transverse perineal</a:t>
          </a:r>
        </a:p>
        <a:p>
          <a:pPr marL="171450" lvl="1" indent="-171450" algn="l" defTabSz="844550">
            <a:lnSpc>
              <a:spcPct val="90000"/>
            </a:lnSpc>
            <a:spcBef>
              <a:spcPct val="0"/>
            </a:spcBef>
            <a:spcAft>
              <a:spcPct val="15000"/>
            </a:spcAft>
            <a:buChar char="•"/>
          </a:pPr>
          <a:r>
            <a:rPr lang="en-US" sz="1900" kern="1200" dirty="0"/>
            <a:t>Bulbocavernosus muscles</a:t>
          </a:r>
        </a:p>
        <a:p>
          <a:pPr marL="171450" lvl="1" indent="-171450" algn="l" defTabSz="844550">
            <a:lnSpc>
              <a:spcPct val="90000"/>
            </a:lnSpc>
            <a:spcBef>
              <a:spcPct val="0"/>
            </a:spcBef>
            <a:spcAft>
              <a:spcPct val="15000"/>
            </a:spcAft>
            <a:buChar char="•"/>
          </a:pPr>
          <a:r>
            <a:rPr lang="en-US" sz="1900" kern="1200" dirty="0"/>
            <a:t> Perineal skin</a:t>
          </a:r>
        </a:p>
        <a:p>
          <a:pPr marL="171450" lvl="1" indent="-171450" algn="l" defTabSz="844550">
            <a:lnSpc>
              <a:spcPct val="90000"/>
            </a:lnSpc>
            <a:spcBef>
              <a:spcPct val="0"/>
            </a:spcBef>
            <a:spcAft>
              <a:spcPct val="15000"/>
            </a:spcAft>
            <a:buChar char="•"/>
          </a:pPr>
          <a:r>
            <a:rPr lang="en-US" sz="1900" kern="1200" dirty="0"/>
            <a:t>If the incision is large : adipose tissue with in ischiorectal fossa</a:t>
          </a:r>
        </a:p>
      </dsp:txBody>
      <dsp:txXfrm>
        <a:off x="3566159" y="3066943"/>
        <a:ext cx="4410576" cy="1877327"/>
      </dsp:txXfrm>
    </dsp:sp>
    <dsp:sp modelId="{082C7E68-3DF8-49E0-BB42-634348BCBCAD}">
      <dsp:nvSpPr>
        <dsp:cNvPr id="0" name=""/>
        <dsp:cNvSpPr/>
      </dsp:nvSpPr>
      <dsp:spPr>
        <a:xfrm>
          <a:off x="0" y="2754055"/>
          <a:ext cx="3566160" cy="2503103"/>
        </a:xfrm>
        <a:prstGeom prst="roundRect">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1" i="1" kern="1200" dirty="0">
              <a:solidFill>
                <a:srgbClr val="FFFF00"/>
              </a:solidFill>
            </a:rPr>
            <a:t>Mediolateral</a:t>
          </a:r>
        </a:p>
      </dsp:txBody>
      <dsp:txXfrm>
        <a:off x="122191" y="2876246"/>
        <a:ext cx="3321778" cy="22587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8BBC6-1901-4251-B52E-64E553BA1C0F}" type="datetimeFigureOut">
              <a:rPr lang="en-US" smtClean="0"/>
              <a:pPr/>
              <a:t>7/14/2021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80CCC-D75A-47BB-869B-497DCF010159}" type="slidenum">
              <a:rPr lang="en-US" smtClean="0"/>
              <a:pPr/>
              <a:t>‹#›</a:t>
            </a:fld>
            <a:endParaRPr lang="en-US"/>
          </a:p>
        </p:txBody>
      </p:sp>
    </p:spTree>
    <p:extLst>
      <p:ext uri="{BB962C8B-B14F-4D97-AF65-F5344CB8AC3E}">
        <p14:creationId xmlns:p14="http://schemas.microsoft.com/office/powerpoint/2010/main" val="285904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23</a:t>
            </a:fld>
            <a:endParaRPr lang="en-US"/>
          </a:p>
        </p:txBody>
      </p:sp>
    </p:spTree>
    <p:extLst>
      <p:ext uri="{BB962C8B-B14F-4D97-AF65-F5344CB8AC3E}">
        <p14:creationId xmlns:p14="http://schemas.microsoft.com/office/powerpoint/2010/main" val="309995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32</a:t>
            </a:fld>
            <a:endParaRPr lang="en-US"/>
          </a:p>
        </p:txBody>
      </p:sp>
    </p:spTree>
    <p:extLst>
      <p:ext uri="{BB962C8B-B14F-4D97-AF65-F5344CB8AC3E}">
        <p14:creationId xmlns:p14="http://schemas.microsoft.com/office/powerpoint/2010/main" val="144723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36</a:t>
            </a:fld>
            <a:endParaRPr lang="en-US"/>
          </a:p>
        </p:txBody>
      </p:sp>
    </p:spTree>
    <p:extLst>
      <p:ext uri="{BB962C8B-B14F-4D97-AF65-F5344CB8AC3E}">
        <p14:creationId xmlns:p14="http://schemas.microsoft.com/office/powerpoint/2010/main" val="145106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51</a:t>
            </a:fld>
            <a:endParaRPr lang="en-US"/>
          </a:p>
        </p:txBody>
      </p:sp>
    </p:spTree>
    <p:extLst>
      <p:ext uri="{BB962C8B-B14F-4D97-AF65-F5344CB8AC3E}">
        <p14:creationId xmlns:p14="http://schemas.microsoft.com/office/powerpoint/2010/main" val="17722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74</a:t>
            </a:fld>
            <a:endParaRPr lang="en-US"/>
          </a:p>
        </p:txBody>
      </p:sp>
    </p:spTree>
    <p:extLst>
      <p:ext uri="{BB962C8B-B14F-4D97-AF65-F5344CB8AC3E}">
        <p14:creationId xmlns:p14="http://schemas.microsoft.com/office/powerpoint/2010/main" val="130713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0CCC-D75A-47BB-869B-497DCF010159}" type="slidenum">
              <a:rPr lang="en-US" smtClean="0"/>
              <a:pPr/>
              <a:t>81</a:t>
            </a:fld>
            <a:endParaRPr lang="en-US"/>
          </a:p>
        </p:txBody>
      </p:sp>
    </p:spTree>
    <p:extLst>
      <p:ext uri="{BB962C8B-B14F-4D97-AF65-F5344CB8AC3E}">
        <p14:creationId xmlns:p14="http://schemas.microsoft.com/office/powerpoint/2010/main" val="98887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942E76-6B04-46E3-8A5F-EF060D85227C}" type="datetimeFigureOut">
              <a:rPr lang="en-US" smtClean="0"/>
              <a:pPr/>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2E76-6B04-46E3-8A5F-EF060D85227C}" type="datetimeFigureOut">
              <a:rPr lang="en-US" smtClean="0"/>
              <a:pPr/>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2E76-6B04-46E3-8A5F-EF060D85227C}" type="datetimeFigureOut">
              <a:rPr lang="en-US" smtClean="0"/>
              <a:pPr/>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2E76-6B04-46E3-8A5F-EF060D85227C}" type="datetimeFigureOut">
              <a:rPr lang="en-US" smtClean="0"/>
              <a:pPr/>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42E76-6B04-46E3-8A5F-EF060D85227C}" type="datetimeFigureOut">
              <a:rPr lang="en-US" smtClean="0"/>
              <a:pPr/>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942E76-6B04-46E3-8A5F-EF060D85227C}" type="datetimeFigureOut">
              <a:rPr lang="en-US" smtClean="0"/>
              <a:pPr/>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942E76-6B04-46E3-8A5F-EF060D85227C}" type="datetimeFigureOut">
              <a:rPr lang="en-US" smtClean="0"/>
              <a:pPr/>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2E76-6B04-46E3-8A5F-EF060D85227C}" type="datetimeFigureOut">
              <a:rPr lang="en-US" smtClean="0"/>
              <a:pPr/>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42E76-6B04-46E3-8A5F-EF060D85227C}" type="datetimeFigureOut">
              <a:rPr lang="en-US" smtClean="0"/>
              <a:pPr/>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942E76-6B04-46E3-8A5F-EF060D85227C}" type="datetimeFigureOut">
              <a:rPr lang="en-US" smtClean="0"/>
              <a:pPr/>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942E76-6B04-46E3-8A5F-EF060D85227C}" type="datetimeFigureOut">
              <a:rPr lang="en-US" smtClean="0"/>
              <a:pPr/>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8D98-5712-477E-BA4A-5875DB703284}" type="slidenum">
              <a:rPr lang="en-US" smtClean="0"/>
              <a:pPr/>
              <a:t>‹#›</a:t>
            </a:fld>
            <a:endParaRPr lang="en-US"/>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2E76-6B04-46E3-8A5F-EF060D85227C}" type="datetimeFigureOut">
              <a:rPr lang="en-US" smtClean="0"/>
              <a:pPr/>
              <a:t>7/14/2021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8D98-5712-477E-BA4A-5875DB7032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6.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6.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38201"/>
            <a:ext cx="9105748" cy="3733801"/>
          </a:xfrm>
        </p:spPr>
        <p:txBody>
          <a:bodyPr>
            <a:normAutofit/>
          </a:bodyPr>
          <a:lstStyle/>
          <a:p>
            <a:br>
              <a:rPr lang="en-US" b="1" i="1" dirty="0">
                <a:solidFill>
                  <a:srgbClr val="FF0000"/>
                </a:solidFill>
              </a:rPr>
            </a:br>
            <a:r>
              <a:rPr lang="en-US" sz="2000" b="1" i="1" dirty="0">
                <a:solidFill>
                  <a:srgbClr val="00B0F0"/>
                </a:solidFill>
                <a:latin typeface="Algerian" pitchFamily="82" charset="0"/>
              </a:rPr>
              <a:t>IN THE NAME OF GOD </a:t>
            </a:r>
            <a:br>
              <a:rPr lang="en-US" sz="3100" b="1" i="1" dirty="0">
                <a:solidFill>
                  <a:srgbClr val="00B0F0"/>
                </a:solidFill>
                <a:latin typeface="Algerian" pitchFamily="82" charset="0"/>
              </a:rPr>
            </a:br>
            <a:br>
              <a:rPr lang="en-US" b="1" i="1" dirty="0">
                <a:solidFill>
                  <a:srgbClr val="FF0000"/>
                </a:solidFill>
              </a:rPr>
            </a:br>
            <a:br>
              <a:rPr lang="en-US" b="1" i="1" dirty="0">
                <a:solidFill>
                  <a:srgbClr val="FF0000"/>
                </a:solidFill>
              </a:rPr>
            </a:br>
            <a:r>
              <a:rPr lang="en-US" b="1" i="1" dirty="0">
                <a:solidFill>
                  <a:srgbClr val="FF0000"/>
                </a:solidFill>
              </a:rPr>
              <a:t>APPROACH TO EPISIOTOMY</a:t>
            </a:r>
            <a:endParaRPr lang="fa-IR" dirty="0"/>
          </a:p>
        </p:txBody>
      </p:sp>
      <p:sp>
        <p:nvSpPr>
          <p:cNvPr id="6" name="Subtitle 5"/>
          <p:cNvSpPr>
            <a:spLocks noGrp="1"/>
          </p:cNvSpPr>
          <p:nvPr>
            <p:ph idx="1"/>
          </p:nvPr>
        </p:nvSpPr>
        <p:spPr>
          <a:xfrm>
            <a:off x="609600" y="4876800"/>
            <a:ext cx="8001000" cy="1981200"/>
          </a:xfrm>
        </p:spPr>
        <p:txBody>
          <a:bodyPr>
            <a:noAutofit/>
          </a:bodyPr>
          <a:lstStyle/>
          <a:p>
            <a:pPr marL="0" indent="0" algn="ctr">
              <a:buNone/>
            </a:pPr>
            <a:r>
              <a:rPr lang="en-US" sz="1600" dirty="0">
                <a:latin typeface="Algerian" pitchFamily="82" charset="0"/>
              </a:rPr>
              <a:t>DR Maryam </a:t>
            </a:r>
            <a:r>
              <a:rPr lang="en-US" sz="1600" dirty="0" err="1">
                <a:latin typeface="Algerian" pitchFamily="82" charset="0"/>
              </a:rPr>
              <a:t>Deldar</a:t>
            </a:r>
            <a:endParaRPr lang="en-US" sz="1600" dirty="0">
              <a:latin typeface="Algerian" pitchFamily="82" charset="0"/>
            </a:endParaRPr>
          </a:p>
          <a:p>
            <a:pPr marL="0" indent="0" algn="ctr">
              <a:buNone/>
            </a:pPr>
            <a:endParaRPr lang="en-US" sz="1600" dirty="0">
              <a:solidFill>
                <a:schemeClr val="tx1">
                  <a:lumMod val="95000"/>
                  <a:lumOff val="5000"/>
                </a:schemeClr>
              </a:solidFill>
              <a:latin typeface="Algerian" pitchFamily="82" charset="0"/>
            </a:endParaRPr>
          </a:p>
          <a:p>
            <a:pPr marL="0" indent="0" algn="ctr">
              <a:buNone/>
            </a:pPr>
            <a:endParaRPr lang="en-US" sz="1600" dirty="0">
              <a:solidFill>
                <a:schemeClr val="tx1">
                  <a:lumMod val="95000"/>
                  <a:lumOff val="5000"/>
                </a:schemeClr>
              </a:solidFill>
              <a:latin typeface="Algerian" pitchFamily="82" charset="0"/>
            </a:endParaRPr>
          </a:p>
          <a:p>
            <a:pPr marL="0" indent="0" algn="ctr">
              <a:buNone/>
            </a:pPr>
            <a:r>
              <a:rPr lang="en-US" sz="1400" i="1" dirty="0">
                <a:solidFill>
                  <a:schemeClr val="tx1">
                    <a:lumMod val="95000"/>
                    <a:lumOff val="5000"/>
                  </a:schemeClr>
                </a:solidFill>
                <a:cs typeface="2  Kaj" pitchFamily="2" charset="-78"/>
              </a:rPr>
              <a:t>OB , GYN . Fellowship of Pelvic Floor Disorders</a:t>
            </a:r>
            <a:endParaRPr lang="en-US" sz="1400" dirty="0">
              <a:solidFill>
                <a:schemeClr val="tx1">
                  <a:lumMod val="95000"/>
                  <a:lumOff val="5000"/>
                </a:schemeClr>
              </a:solidFill>
              <a:latin typeface="Times New Roman" pitchFamily="18" charset="0"/>
              <a:cs typeface="Times New Roman" pitchFamily="18" charset="0"/>
            </a:endParaRPr>
          </a:p>
          <a:p>
            <a:pPr marL="0" indent="0" algn="ctr">
              <a:spcBef>
                <a:spcPct val="50000"/>
              </a:spcBef>
              <a:buNone/>
            </a:pPr>
            <a:r>
              <a:rPr lang="en-US" sz="1400" dirty="0">
                <a:solidFill>
                  <a:schemeClr val="tx1">
                    <a:lumMod val="95000"/>
                    <a:lumOff val="5000"/>
                  </a:schemeClr>
                </a:solidFill>
                <a:latin typeface="Times New Roman" pitchFamily="18" charset="0"/>
                <a:cs typeface="Times New Roman" pitchFamily="18" charset="0"/>
              </a:rPr>
              <a:t> </a:t>
            </a:r>
            <a:r>
              <a:rPr lang="en-US" sz="1400" b="1" i="1" dirty="0">
                <a:solidFill>
                  <a:schemeClr val="tx1">
                    <a:lumMod val="95000"/>
                    <a:lumOff val="5000"/>
                  </a:schemeClr>
                </a:solidFill>
                <a:latin typeface="Times New Roman" pitchFamily="18" charset="0"/>
                <a:cs typeface="Times New Roman" pitchFamily="18" charset="0"/>
              </a:rPr>
              <a:t>Assistant  Professor of Tehran University of Medical Sciences</a:t>
            </a:r>
          </a:p>
          <a:p>
            <a:pPr marL="0" indent="0" algn="ctr">
              <a:buNone/>
            </a:pPr>
            <a:endParaRPr lang="en-US" sz="1400" dirty="0">
              <a:latin typeface="Algerian" pitchFamily="82" charset="0"/>
            </a:endParaRPr>
          </a:p>
          <a:p>
            <a:pPr marL="0" indent="0" algn="ctr">
              <a:buNone/>
            </a:pPr>
            <a:r>
              <a:rPr lang="en-US" sz="1400" dirty="0">
                <a:solidFill>
                  <a:srgbClr val="00B050"/>
                </a:solidFill>
                <a:latin typeface="Algerian" pitchFamily="82" charset="0"/>
              </a:rPr>
              <a:t>Imam </a:t>
            </a:r>
            <a:r>
              <a:rPr lang="en-US" sz="1400" dirty="0" err="1">
                <a:solidFill>
                  <a:srgbClr val="00B050"/>
                </a:solidFill>
                <a:latin typeface="Algerian" pitchFamily="82" charset="0"/>
              </a:rPr>
              <a:t>khomeini</a:t>
            </a:r>
            <a:r>
              <a:rPr lang="en-US" sz="1400" dirty="0">
                <a:solidFill>
                  <a:srgbClr val="00B050"/>
                </a:solidFill>
                <a:latin typeface="Algerian" pitchFamily="82" charset="0"/>
              </a:rPr>
              <a:t> Hospital</a:t>
            </a:r>
            <a:endParaRPr lang="fa-IR" sz="1400" dirty="0">
              <a:solidFill>
                <a:srgbClr val="00B050"/>
              </a:solidFill>
              <a:latin typeface="Algerian" pitchFamily="82" charset="0"/>
            </a:endParaRPr>
          </a:p>
        </p:txBody>
      </p:sp>
      <p:pic>
        <p:nvPicPr>
          <p:cNvPr id="7" name="Picture 2" descr="Image result"/>
          <p:cNvPicPr>
            <a:picLocks noChangeAspect="1" noChangeArrowheads="1"/>
          </p:cNvPicPr>
          <p:nvPr/>
        </p:nvPicPr>
        <p:blipFill>
          <a:blip r:embed="rId2" cstate="print"/>
          <a:srcRect/>
          <a:stretch>
            <a:fillRect/>
          </a:stretch>
        </p:blipFill>
        <p:spPr bwMode="auto">
          <a:xfrm>
            <a:off x="990" y="0"/>
            <a:ext cx="1446810" cy="1340768"/>
          </a:xfrm>
          <a:prstGeom prst="rect">
            <a:avLst/>
          </a:prstGeom>
          <a:noFill/>
        </p:spPr>
      </p:pic>
      <p:pic>
        <p:nvPicPr>
          <p:cNvPr id="3" name="Picture 2">
            <a:extLst>
              <a:ext uri="{FF2B5EF4-FFF2-40B4-BE49-F238E27FC236}">
                <a16:creationId xmlns:a16="http://schemas.microsoft.com/office/drawing/2014/main" id="{5467BF12-27EE-4032-B94B-62C5213A8188}"/>
              </a:ext>
            </a:extLst>
          </p:cNvPr>
          <p:cNvPicPr>
            <a:picLocks noChangeAspect="1"/>
          </p:cNvPicPr>
          <p:nvPr/>
        </p:nvPicPr>
        <p:blipFill>
          <a:blip r:embed="rId3"/>
          <a:stretch>
            <a:fillRect/>
          </a:stretch>
        </p:blipFill>
        <p:spPr>
          <a:xfrm>
            <a:off x="2971800" y="2895600"/>
            <a:ext cx="3276600" cy="1828800"/>
          </a:xfrm>
          <a:prstGeom prst="rect">
            <a:avLst/>
          </a:prstGeom>
        </p:spPr>
      </p:pic>
    </p:spTree>
    <p:extLst>
      <p:ext uri="{BB962C8B-B14F-4D97-AF65-F5344CB8AC3E}">
        <p14:creationId xmlns:p14="http://schemas.microsoft.com/office/powerpoint/2010/main" val="2912714319"/>
      </p:ext>
    </p:extLst>
  </p:cSld>
  <p:clrMapOvr>
    <a:masterClrMapping/>
  </p:clrMapOvr>
  <p:transition>
    <p:pull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42" y="0"/>
            <a:ext cx="3330373" cy="651232"/>
          </a:xfrm>
          <a:ln>
            <a:noFill/>
          </a:ln>
        </p:spPr>
        <p:style>
          <a:lnRef idx="2">
            <a:schemeClr val="accent5"/>
          </a:lnRef>
          <a:fillRef idx="1">
            <a:schemeClr val="lt1"/>
          </a:fillRef>
          <a:effectRef idx="0">
            <a:schemeClr val="accent5"/>
          </a:effectRef>
          <a:fontRef idx="minor">
            <a:schemeClr val="dk1"/>
          </a:fontRef>
        </p:style>
        <p:txBody>
          <a:bodyPr>
            <a:noAutofit/>
          </a:bodyPr>
          <a:lstStyle/>
          <a:p>
            <a:pPr algn="ctr"/>
            <a:r>
              <a:rPr lang="en-US" sz="3323" b="1" dirty="0">
                <a:solidFill>
                  <a:srgbClr val="00B0F0"/>
                </a:solidFill>
              </a:rPr>
              <a:t>Perineal Body</a:t>
            </a:r>
            <a:endParaRPr lang="fa-IR" sz="3323" b="1" dirty="0">
              <a:solidFill>
                <a:srgbClr val="00B0F0"/>
              </a:solidFill>
            </a:endParaRPr>
          </a:p>
        </p:txBody>
      </p:sp>
      <p:sp>
        <p:nvSpPr>
          <p:cNvPr id="3" name="Content Placeholder 2"/>
          <p:cNvSpPr>
            <a:spLocks noGrp="1"/>
          </p:cNvSpPr>
          <p:nvPr>
            <p:ph idx="1"/>
          </p:nvPr>
        </p:nvSpPr>
        <p:spPr>
          <a:xfrm>
            <a:off x="914400" y="4876800"/>
            <a:ext cx="7315199" cy="1466850"/>
          </a:xfrm>
          <a:ln>
            <a:noFill/>
          </a:ln>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fa-IR" sz="1662" dirty="0"/>
              <a:t>ساختمان مهم بعدی درپرینه </a:t>
            </a:r>
            <a:r>
              <a:rPr lang="fa-IR" sz="1662" dirty="0">
                <a:solidFill>
                  <a:srgbClr val="FF0000"/>
                </a:solidFill>
              </a:rPr>
              <a:t>، پرینه ال بادی </a:t>
            </a:r>
            <a:r>
              <a:rPr lang="fa-IR" sz="1662" dirty="0"/>
              <a:t>است که درفاصله ی بین واژن ومقعد قراردارد.درخانم های غیرباردار4-3سانتی متر طول دارد .</a:t>
            </a:r>
          </a:p>
          <a:p>
            <a:pPr marL="0" indent="0" algn="ctr">
              <a:buNone/>
            </a:pPr>
            <a:endParaRPr lang="fa-IR" sz="1662" dirty="0"/>
          </a:p>
          <a:p>
            <a:pPr marL="0" indent="0" algn="ctr">
              <a:buNone/>
            </a:pPr>
            <a:endParaRPr lang="en-US" sz="1662" dirty="0"/>
          </a:p>
          <a:p>
            <a:pPr marL="0" indent="0" algn="ctr">
              <a:buNone/>
            </a:pPr>
            <a:r>
              <a:rPr lang="fa-IR" sz="1662" dirty="0"/>
              <a:t>اندازه ی آن بین افراد مختلف بسیار متفاوت است .</a:t>
            </a:r>
            <a:endParaRPr lang="en-US" sz="1662" dirty="0"/>
          </a:p>
        </p:txBody>
      </p:sp>
      <p:pic>
        <p:nvPicPr>
          <p:cNvPr id="50178" name="Picture 2" descr="https://encrypted-tbn0.gstatic.com/images?q=tbn:ANd9GcQYfhUYuObuvcCyz9dNpGMmTE6B0JisoX1QnZjKWMr2vXhY5_ZZ6IQ0fA"/>
          <p:cNvPicPr>
            <a:picLocks noChangeAspect="1" noChangeArrowheads="1"/>
          </p:cNvPicPr>
          <p:nvPr/>
        </p:nvPicPr>
        <p:blipFill>
          <a:blip r:embed="rId2" cstate="print"/>
          <a:srcRect/>
          <a:stretch>
            <a:fillRect/>
          </a:stretch>
        </p:blipFill>
        <p:spPr bwMode="auto">
          <a:xfrm>
            <a:off x="5656896" y="2743200"/>
            <a:ext cx="2039304" cy="1676399"/>
          </a:xfrm>
          <a:prstGeom prst="rect">
            <a:avLst/>
          </a:prstGeom>
          <a:noFill/>
        </p:spPr>
      </p:pic>
      <p:pic>
        <p:nvPicPr>
          <p:cNvPr id="50179" name="Picture 3" descr="C:\Documents and Settings\sony\Desktop\untitled0.bmp"/>
          <p:cNvPicPr>
            <a:picLocks noChangeAspect="1" noChangeArrowheads="1"/>
          </p:cNvPicPr>
          <p:nvPr/>
        </p:nvPicPr>
        <p:blipFill>
          <a:blip r:embed="rId3" cstate="print"/>
          <a:srcRect/>
          <a:stretch>
            <a:fillRect/>
          </a:stretch>
        </p:blipFill>
        <p:spPr bwMode="auto">
          <a:xfrm>
            <a:off x="5656896" y="864432"/>
            <a:ext cx="2039304" cy="1573968"/>
          </a:xfrm>
          <a:prstGeom prst="rect">
            <a:avLst/>
          </a:prstGeom>
          <a:noFill/>
        </p:spPr>
      </p:pic>
      <p:pic>
        <p:nvPicPr>
          <p:cNvPr id="4" name="Picture 3"/>
          <p:cNvPicPr>
            <a:picLocks noChangeAspect="1"/>
          </p:cNvPicPr>
          <p:nvPr/>
        </p:nvPicPr>
        <p:blipFill>
          <a:blip r:embed="rId4"/>
          <a:stretch>
            <a:fillRect/>
          </a:stretch>
        </p:blipFill>
        <p:spPr>
          <a:xfrm>
            <a:off x="304801" y="864432"/>
            <a:ext cx="4724400" cy="3021768"/>
          </a:xfrm>
          <a:prstGeom prst="rect">
            <a:avLst/>
          </a:prstGeom>
        </p:spPr>
      </p:pic>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43435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03B1246-7C0C-4AD3-B89F-F4A683EAD147}"/>
              </a:ext>
            </a:extLst>
          </p:cNvPr>
          <p:cNvGraphicFramePr>
            <a:graphicFrameLocks noGrp="1"/>
          </p:cNvGraphicFramePr>
          <p:nvPr>
            <p:ph idx="4294967295"/>
            <p:extLst>
              <p:ext uri="{D42A27DB-BD31-4B8C-83A1-F6EECF244321}">
                <p14:modId xmlns:p14="http://schemas.microsoft.com/office/powerpoint/2010/main" val="3661794152"/>
              </p:ext>
            </p:extLst>
          </p:nvPr>
        </p:nvGraphicFramePr>
        <p:xfrm>
          <a:off x="152400" y="152400"/>
          <a:ext cx="86106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56A02A2E-51E9-492A-8E34-FC7465124A48}"/>
              </a:ext>
            </a:extLst>
          </p:cNvPr>
          <p:cNvPicPr>
            <a:picLocks noChangeAspect="1"/>
          </p:cNvPicPr>
          <p:nvPr/>
        </p:nvPicPr>
        <p:blipFill>
          <a:blip r:embed="rId7"/>
          <a:stretch>
            <a:fillRect/>
          </a:stretch>
        </p:blipFill>
        <p:spPr>
          <a:xfrm>
            <a:off x="3017385" y="4343400"/>
            <a:ext cx="3154815" cy="2514600"/>
          </a:xfrm>
          <a:prstGeom prst="rect">
            <a:avLst/>
          </a:prstGeom>
        </p:spPr>
      </p:pic>
    </p:spTree>
    <p:extLst>
      <p:ext uri="{BB962C8B-B14F-4D97-AF65-F5344CB8AC3E}">
        <p14:creationId xmlns:p14="http://schemas.microsoft.com/office/powerpoint/2010/main" val="352526182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1C3936C2-98E1-4C03-B7E0-B926F714158A}"/>
                                            </p:graphicEl>
                                          </p:spTgt>
                                        </p:tgtEl>
                                        <p:attrNameLst>
                                          <p:attrName>style.visibility</p:attrName>
                                        </p:attrNameLst>
                                      </p:cBhvr>
                                      <p:to>
                                        <p:strVal val="visible"/>
                                      </p:to>
                                    </p:set>
                                    <p:animEffect transition="in" filter="barn(inVertical)">
                                      <p:cBhvr>
                                        <p:cTn id="7" dur="500"/>
                                        <p:tgtEl>
                                          <p:spTgt spid="4">
                                            <p:graphicEl>
                                              <a:dgm id="{1C3936C2-98E1-4C03-B7E0-B926F714158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graphicEl>
                                              <a:dgm id="{2D1C9CA1-F53A-4B8B-A86F-EA950015FD40}"/>
                                            </p:graphicEl>
                                          </p:spTgt>
                                        </p:tgtEl>
                                        <p:attrNameLst>
                                          <p:attrName>style.visibility</p:attrName>
                                        </p:attrNameLst>
                                      </p:cBhvr>
                                      <p:to>
                                        <p:strVal val="visible"/>
                                      </p:to>
                                    </p:set>
                                    <p:animEffect transition="in" filter="barn(inVertical)">
                                      <p:cBhvr>
                                        <p:cTn id="12" dur="500"/>
                                        <p:tgtEl>
                                          <p:spTgt spid="4">
                                            <p:graphicEl>
                                              <a:dgm id="{2D1C9CA1-F53A-4B8B-A86F-EA950015FD40}"/>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graphicEl>
                                              <a:dgm id="{EE4E84DA-D2FA-476E-BF62-3C68DDB56FEA}"/>
                                            </p:graphicEl>
                                          </p:spTgt>
                                        </p:tgtEl>
                                        <p:attrNameLst>
                                          <p:attrName>style.visibility</p:attrName>
                                        </p:attrNameLst>
                                      </p:cBhvr>
                                      <p:to>
                                        <p:strVal val="visible"/>
                                      </p:to>
                                    </p:set>
                                    <p:animEffect transition="in" filter="barn(inVertical)">
                                      <p:cBhvr>
                                        <p:cTn id="15" dur="500"/>
                                        <p:tgtEl>
                                          <p:spTgt spid="4">
                                            <p:graphicEl>
                                              <a:dgm id="{EE4E84DA-D2FA-476E-BF62-3C68DDB56F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graphicEl>
                                              <a:dgm id="{3E05F1DE-3A06-497D-A645-CCDB154AB76D}"/>
                                            </p:graphicEl>
                                          </p:spTgt>
                                        </p:tgtEl>
                                        <p:attrNameLst>
                                          <p:attrName>style.visibility</p:attrName>
                                        </p:attrNameLst>
                                      </p:cBhvr>
                                      <p:to>
                                        <p:strVal val="visible"/>
                                      </p:to>
                                    </p:set>
                                    <p:animEffect transition="in" filter="barn(inVertical)">
                                      <p:cBhvr>
                                        <p:cTn id="20" dur="500"/>
                                        <p:tgtEl>
                                          <p:spTgt spid="4">
                                            <p:graphicEl>
                                              <a:dgm id="{3E05F1DE-3A06-497D-A645-CCDB154AB76D}"/>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graphicEl>
                                              <a:dgm id="{8C586B69-3325-4344-9ADF-73E3F1E13265}"/>
                                            </p:graphicEl>
                                          </p:spTgt>
                                        </p:tgtEl>
                                        <p:attrNameLst>
                                          <p:attrName>style.visibility</p:attrName>
                                        </p:attrNameLst>
                                      </p:cBhvr>
                                      <p:to>
                                        <p:strVal val="visible"/>
                                      </p:to>
                                    </p:set>
                                    <p:animEffect transition="in" filter="barn(inVertical)">
                                      <p:cBhvr>
                                        <p:cTn id="23" dur="500"/>
                                        <p:tgtEl>
                                          <p:spTgt spid="4">
                                            <p:graphicEl>
                                              <a:dgm id="{8C586B69-3325-4344-9ADF-73E3F1E1326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graphicEl>
                                              <a:dgm id="{92BC57B0-8A36-466C-80B0-7FA9310B9F13}"/>
                                            </p:graphicEl>
                                          </p:spTgt>
                                        </p:tgtEl>
                                        <p:attrNameLst>
                                          <p:attrName>style.visibility</p:attrName>
                                        </p:attrNameLst>
                                      </p:cBhvr>
                                      <p:to>
                                        <p:strVal val="visible"/>
                                      </p:to>
                                    </p:set>
                                    <p:animEffect transition="in" filter="barn(inVertical)">
                                      <p:cBhvr>
                                        <p:cTn id="28" dur="500"/>
                                        <p:tgtEl>
                                          <p:spTgt spid="4">
                                            <p:graphicEl>
                                              <a:dgm id="{92BC57B0-8A36-466C-80B0-7FA9310B9F13}"/>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graphicEl>
                                              <a:dgm id="{E9A4CA4D-F543-4951-B065-7317C22398DE}"/>
                                            </p:graphicEl>
                                          </p:spTgt>
                                        </p:tgtEl>
                                        <p:attrNameLst>
                                          <p:attrName>style.visibility</p:attrName>
                                        </p:attrNameLst>
                                      </p:cBhvr>
                                      <p:to>
                                        <p:strVal val="visible"/>
                                      </p:to>
                                    </p:set>
                                    <p:animEffect transition="in" filter="barn(inVertical)">
                                      <p:cBhvr>
                                        <p:cTn id="31" dur="500"/>
                                        <p:tgtEl>
                                          <p:spTgt spid="4">
                                            <p:graphicEl>
                                              <a:dgm id="{E9A4CA4D-F543-4951-B065-7317C22398D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graphicEl>
                                              <a:dgm id="{A7AE97F4-C483-4018-8356-C8E3A30D4653}"/>
                                            </p:graphicEl>
                                          </p:spTgt>
                                        </p:tgtEl>
                                        <p:attrNameLst>
                                          <p:attrName>style.visibility</p:attrName>
                                        </p:attrNameLst>
                                      </p:cBhvr>
                                      <p:to>
                                        <p:strVal val="visible"/>
                                      </p:to>
                                    </p:set>
                                    <p:animEffect transition="in" filter="barn(inVertical)">
                                      <p:cBhvr>
                                        <p:cTn id="36" dur="500"/>
                                        <p:tgtEl>
                                          <p:spTgt spid="4">
                                            <p:graphicEl>
                                              <a:dgm id="{A7AE97F4-C483-4018-8356-C8E3A30D4653}"/>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
                                            <p:graphicEl>
                                              <a:dgm id="{0AD2E55E-8D4A-4A62-869A-206559785DFE}"/>
                                            </p:graphicEl>
                                          </p:spTgt>
                                        </p:tgtEl>
                                        <p:attrNameLst>
                                          <p:attrName>style.visibility</p:attrName>
                                        </p:attrNameLst>
                                      </p:cBhvr>
                                      <p:to>
                                        <p:strVal val="visible"/>
                                      </p:to>
                                    </p:set>
                                    <p:animEffect transition="in" filter="barn(inVertical)">
                                      <p:cBhvr>
                                        <p:cTn id="39" dur="500"/>
                                        <p:tgtEl>
                                          <p:spTgt spid="4">
                                            <p:graphicEl>
                                              <a:dgm id="{0AD2E55E-8D4A-4A62-869A-206559785DF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graphicEl>
                                              <a:dgm id="{30D79A65-AB3D-4CA5-A719-FB1A0D7AF4A1}"/>
                                            </p:graphicEl>
                                          </p:spTgt>
                                        </p:tgtEl>
                                        <p:attrNameLst>
                                          <p:attrName>style.visibility</p:attrName>
                                        </p:attrNameLst>
                                      </p:cBhvr>
                                      <p:to>
                                        <p:strVal val="visible"/>
                                      </p:to>
                                    </p:set>
                                    <p:animEffect transition="in" filter="barn(inVertical)">
                                      <p:cBhvr>
                                        <p:cTn id="44" dur="500"/>
                                        <p:tgtEl>
                                          <p:spTgt spid="4">
                                            <p:graphicEl>
                                              <a:dgm id="{30D79A65-AB3D-4CA5-A719-FB1A0D7AF4A1}"/>
                                            </p:graphic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
                                            <p:graphicEl>
                                              <a:dgm id="{08D533F7-814B-4518-805F-49A11160C7B3}"/>
                                            </p:graphicEl>
                                          </p:spTgt>
                                        </p:tgtEl>
                                        <p:attrNameLst>
                                          <p:attrName>style.visibility</p:attrName>
                                        </p:attrNameLst>
                                      </p:cBhvr>
                                      <p:to>
                                        <p:strVal val="visible"/>
                                      </p:to>
                                    </p:set>
                                    <p:animEffect transition="in" filter="barn(inVertical)">
                                      <p:cBhvr>
                                        <p:cTn id="47" dur="500"/>
                                        <p:tgtEl>
                                          <p:spTgt spid="4">
                                            <p:graphicEl>
                                              <a:dgm id="{08D533F7-814B-4518-805F-49A11160C7B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graphicEl>
                                              <a:dgm id="{79B19ED5-1E61-4474-AC14-B30F310D41D4}"/>
                                            </p:graphicEl>
                                          </p:spTgt>
                                        </p:tgtEl>
                                        <p:attrNameLst>
                                          <p:attrName>style.visibility</p:attrName>
                                        </p:attrNameLst>
                                      </p:cBhvr>
                                      <p:to>
                                        <p:strVal val="visible"/>
                                      </p:to>
                                    </p:set>
                                    <p:animEffect transition="in" filter="barn(inVertical)">
                                      <p:cBhvr>
                                        <p:cTn id="52" dur="500"/>
                                        <p:tgtEl>
                                          <p:spTgt spid="4">
                                            <p:graphicEl>
                                              <a:dgm id="{79B19ED5-1E61-4474-AC14-B30F310D41D4}"/>
                                            </p:graphic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
                                            <p:graphicEl>
                                              <a:dgm id="{8BB733CB-CF40-43FE-9EF1-32500C0374CD}"/>
                                            </p:graphicEl>
                                          </p:spTgt>
                                        </p:tgtEl>
                                        <p:attrNameLst>
                                          <p:attrName>style.visibility</p:attrName>
                                        </p:attrNameLst>
                                      </p:cBhvr>
                                      <p:to>
                                        <p:strVal val="visible"/>
                                      </p:to>
                                    </p:set>
                                    <p:animEffect transition="in" filter="barn(inVertical)">
                                      <p:cBhvr>
                                        <p:cTn id="55" dur="500"/>
                                        <p:tgtEl>
                                          <p:spTgt spid="4">
                                            <p:graphicEl>
                                              <a:dgm id="{8BB733CB-CF40-43FE-9EF1-32500C0374CD}"/>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
                                            <p:graphicEl>
                                              <a:dgm id="{A77E23CF-3720-4D99-B559-EBC60D2CB43F}"/>
                                            </p:graphicEl>
                                          </p:spTgt>
                                        </p:tgtEl>
                                        <p:attrNameLst>
                                          <p:attrName>style.visibility</p:attrName>
                                        </p:attrNameLst>
                                      </p:cBhvr>
                                      <p:to>
                                        <p:strVal val="visible"/>
                                      </p:to>
                                    </p:set>
                                    <p:animEffect transition="in" filter="barn(inVertical)">
                                      <p:cBhvr>
                                        <p:cTn id="60" dur="500"/>
                                        <p:tgtEl>
                                          <p:spTgt spid="4">
                                            <p:graphicEl>
                                              <a:dgm id="{A77E23CF-3720-4D99-B559-EBC60D2CB43F}"/>
                                            </p:graphicEl>
                                          </p:spTgt>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
                                            <p:graphicEl>
                                              <a:dgm id="{BFB67DEF-5DE9-4BA8-A4F6-AC45DEFE5055}"/>
                                            </p:graphicEl>
                                          </p:spTgt>
                                        </p:tgtEl>
                                        <p:attrNameLst>
                                          <p:attrName>style.visibility</p:attrName>
                                        </p:attrNameLst>
                                      </p:cBhvr>
                                      <p:to>
                                        <p:strVal val="visible"/>
                                      </p:to>
                                    </p:set>
                                    <p:animEffect transition="in" filter="barn(inVertical)">
                                      <p:cBhvr>
                                        <p:cTn id="63" dur="500"/>
                                        <p:tgtEl>
                                          <p:spTgt spid="4">
                                            <p:graphicEl>
                                              <a:dgm id="{BFB67DEF-5DE9-4BA8-A4F6-AC45DEFE50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C17B46-81E5-4BE3-B316-B86F251AA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6934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77309"/>
      </p:ext>
    </p:extLst>
  </p:cSld>
  <p:clrMapOvr>
    <a:masterClrMapping/>
  </p:clrMapOvr>
  <p:transition>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403684"/>
            <a:ext cx="8763000" cy="3634916"/>
          </a:xfrm>
          <a:ln>
            <a:noFill/>
          </a:ln>
        </p:spPr>
        <p:style>
          <a:lnRef idx="2">
            <a:schemeClr val="accent5"/>
          </a:lnRef>
          <a:fillRef idx="1">
            <a:schemeClr val="lt1"/>
          </a:fillRef>
          <a:effectRef idx="0">
            <a:schemeClr val="accent5"/>
          </a:effectRef>
          <a:fontRef idx="minor">
            <a:schemeClr val="dk1"/>
          </a:fontRef>
        </p:style>
        <p:txBody>
          <a:bodyPr>
            <a:normAutofit fontScale="70000" lnSpcReduction="20000"/>
          </a:bodyPr>
          <a:lstStyle/>
          <a:p>
            <a:pPr marL="0" indent="0" algn="r">
              <a:buNone/>
            </a:pPr>
            <a:r>
              <a:rPr lang="fa-IR" sz="4500" u="sng" dirty="0">
                <a:solidFill>
                  <a:srgbClr val="FF0000"/>
                </a:solidFill>
              </a:rPr>
              <a:t>مثلث آنال</a:t>
            </a:r>
            <a:r>
              <a:rPr lang="fa-IR" sz="4500" dirty="0">
                <a:solidFill>
                  <a:srgbClr val="FF0000"/>
                </a:solidFill>
              </a:rPr>
              <a:t>:  </a:t>
            </a:r>
            <a:r>
              <a:rPr lang="fa-IR" dirty="0"/>
              <a:t>شامل کانال آنال ، اسفنگتر آنال، فضای ایسکیوآنال است.</a:t>
            </a:r>
          </a:p>
          <a:p>
            <a:pPr marL="0" indent="0" algn="r">
              <a:buNone/>
            </a:pPr>
            <a:endParaRPr lang="en-US" dirty="0"/>
          </a:p>
          <a:p>
            <a:pPr marL="0" indent="0" algn="r">
              <a:buNone/>
            </a:pPr>
            <a:r>
              <a:rPr lang="fa-IR" dirty="0"/>
              <a:t>کانال آنال 5/2-4 سانتی متر طول دارد واغلب به علت انقباض تونیک اسفنگتر ها کاملا بسته است.</a:t>
            </a:r>
          </a:p>
          <a:p>
            <a:pPr marL="0" indent="0" algn="r">
              <a:buNone/>
            </a:pPr>
            <a:endParaRPr lang="fa-IR" dirty="0"/>
          </a:p>
          <a:p>
            <a:pPr marL="0" indent="0" algn="r">
              <a:buNone/>
            </a:pPr>
            <a:endParaRPr lang="fa-IR" dirty="0"/>
          </a:p>
          <a:p>
            <a:pPr marL="0" indent="0" algn="r">
              <a:buNone/>
            </a:pPr>
            <a:r>
              <a:rPr lang="fa-IR" u="sng" dirty="0"/>
              <a:t>لایه های آن ازداخل به خارج به ترتیب</a:t>
            </a:r>
            <a:r>
              <a:rPr lang="fa-IR" dirty="0"/>
              <a:t> :</a:t>
            </a:r>
          </a:p>
          <a:p>
            <a:pPr marL="0" indent="0" algn="r">
              <a:buNone/>
            </a:pPr>
            <a:r>
              <a:rPr lang="fa-IR" dirty="0"/>
              <a:t>-لایه ی داخلی آن از اپیتلیوم پوشیده میشود.</a:t>
            </a:r>
            <a:endParaRPr lang="en-US" dirty="0"/>
          </a:p>
          <a:p>
            <a:pPr marL="0" indent="0" algn="r">
              <a:buNone/>
            </a:pPr>
            <a:r>
              <a:rPr lang="fa-IR" dirty="0"/>
              <a:t>-یک لایه ساب اپیتلیوم عروقی دارد.</a:t>
            </a:r>
            <a:endParaRPr lang="en-US" dirty="0"/>
          </a:p>
          <a:p>
            <a:pPr marL="0" indent="0" algn="r">
              <a:buNone/>
            </a:pPr>
            <a:r>
              <a:rPr lang="fa-IR" dirty="0"/>
              <a:t>-لایه بعدی اسفنگتر داخلی است.</a:t>
            </a:r>
            <a:endParaRPr lang="en-US" dirty="0"/>
          </a:p>
          <a:p>
            <a:pPr marL="0" indent="0" algn="r">
              <a:buNone/>
            </a:pPr>
            <a:r>
              <a:rPr lang="fa-IR" dirty="0"/>
              <a:t>-لایه بعدی اسفنگتر خارجی است.</a:t>
            </a:r>
            <a:endParaRPr lang="en-US" dirty="0"/>
          </a:p>
          <a:p>
            <a:pPr marL="0" indent="0" algn="r">
              <a:buNone/>
            </a:pPr>
            <a:r>
              <a:rPr lang="fa-IR" dirty="0"/>
              <a:t>-لایه ی آخر لایه فیبروماسکولار حمایت کننده.</a:t>
            </a:r>
            <a:endParaRPr lang="en-US" dirty="0"/>
          </a:p>
          <a:p>
            <a:pPr marL="0" indent="0" algn="r">
              <a:buNone/>
            </a:pPr>
            <a:endParaRPr lang="fa-IR" dirty="0"/>
          </a:p>
        </p:txBody>
      </p:sp>
      <p:pic>
        <p:nvPicPr>
          <p:cNvPr id="9" name="Picture 8"/>
          <p:cNvPicPr>
            <a:picLocks noChangeAspect="1"/>
          </p:cNvPicPr>
          <p:nvPr/>
        </p:nvPicPr>
        <p:blipFill rotWithShape="1">
          <a:blip r:embed="rId2"/>
          <a:srcRect b="9945"/>
          <a:stretch/>
        </p:blipFill>
        <p:spPr>
          <a:xfrm>
            <a:off x="762000" y="2033924"/>
            <a:ext cx="2971800" cy="3634916"/>
          </a:xfrm>
          <a:prstGeom prst="rect">
            <a:avLst/>
          </a:prstGeom>
          <a:ln>
            <a:noFill/>
          </a:ln>
        </p:spPr>
      </p:pic>
      <p:sp>
        <p:nvSpPr>
          <p:cNvPr id="11" name="Title 1"/>
          <p:cNvSpPr>
            <a:spLocks noGrp="1"/>
          </p:cNvSpPr>
          <p:nvPr>
            <p:ph type="title"/>
          </p:nvPr>
        </p:nvSpPr>
        <p:spPr>
          <a:xfrm>
            <a:off x="4866371" y="5835977"/>
            <a:ext cx="1640117" cy="322586"/>
          </a:xfrm>
          <a:ln>
            <a:noFill/>
          </a:ln>
        </p:spPr>
        <p:style>
          <a:lnRef idx="2">
            <a:schemeClr val="accent5"/>
          </a:lnRef>
          <a:fillRef idx="1">
            <a:schemeClr val="lt1"/>
          </a:fillRef>
          <a:effectRef idx="0">
            <a:schemeClr val="accent5"/>
          </a:effectRef>
          <a:fontRef idx="minor">
            <a:schemeClr val="dk1"/>
          </a:fontRef>
        </p:style>
        <p:txBody>
          <a:bodyPr/>
          <a:lstStyle/>
          <a:p>
            <a:endParaRPr lang="fa-IR" sz="1394" dirty="0"/>
          </a:p>
        </p:txBody>
      </p:sp>
      <p:sp>
        <p:nvSpPr>
          <p:cNvPr id="12" name="Title 1"/>
          <p:cNvSpPr txBox="1">
            <a:spLocks/>
          </p:cNvSpPr>
          <p:nvPr/>
        </p:nvSpPr>
        <p:spPr>
          <a:xfrm>
            <a:off x="1371600" y="5784102"/>
            <a:ext cx="1600200" cy="670214"/>
          </a:xfrm>
          <a:prstGeom prst="rect">
            <a:avLst/>
          </a:prstGeom>
        </p:spPr>
        <p:txBody>
          <a:bodyPr vert="horz" lIns="45515" tIns="22758" rIns="45515" bIns="22758"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accent6">
                    <a:lumMod val="75000"/>
                  </a:schemeClr>
                </a:solidFill>
              </a:rPr>
              <a:t>Anal canal</a:t>
            </a:r>
            <a:endParaRPr lang="fa-IR" sz="1800"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7764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4D28F-69BC-4FEE-BF8C-AE1BB8300F4A}"/>
              </a:ext>
            </a:extLst>
          </p:cNvPr>
          <p:cNvPicPr>
            <a:picLocks noChangeAspect="1"/>
          </p:cNvPicPr>
          <p:nvPr/>
        </p:nvPicPr>
        <p:blipFill>
          <a:blip r:embed="rId2"/>
          <a:stretch>
            <a:fillRect/>
          </a:stretch>
        </p:blipFill>
        <p:spPr>
          <a:xfrm>
            <a:off x="1295400" y="381000"/>
            <a:ext cx="6324599" cy="6019799"/>
          </a:xfrm>
          <a:prstGeom prst="rect">
            <a:avLst/>
          </a:prstGeom>
        </p:spPr>
      </p:pic>
    </p:spTree>
    <p:extLst>
      <p:ext uri="{BB962C8B-B14F-4D97-AF65-F5344CB8AC3E}">
        <p14:creationId xmlns:p14="http://schemas.microsoft.com/office/powerpoint/2010/main" val="580827149"/>
      </p:ext>
    </p:extLst>
  </p:cSld>
  <p:clrMapOvr>
    <a:masterClrMapping/>
  </p:clrMapOvr>
  <p:transition>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EE0C0-080E-4CD0-B475-1B25ABE07DE7}"/>
              </a:ext>
            </a:extLst>
          </p:cNvPr>
          <p:cNvPicPr>
            <a:picLocks noChangeAspect="1"/>
          </p:cNvPicPr>
          <p:nvPr/>
        </p:nvPicPr>
        <p:blipFill>
          <a:blip r:embed="rId2"/>
          <a:stretch>
            <a:fillRect/>
          </a:stretch>
        </p:blipFill>
        <p:spPr>
          <a:xfrm>
            <a:off x="685800" y="304801"/>
            <a:ext cx="7619999" cy="6248400"/>
          </a:xfrm>
          <a:prstGeom prst="rect">
            <a:avLst/>
          </a:prstGeom>
        </p:spPr>
      </p:pic>
    </p:spTree>
    <p:extLst>
      <p:ext uri="{BB962C8B-B14F-4D97-AF65-F5344CB8AC3E}">
        <p14:creationId xmlns:p14="http://schemas.microsoft.com/office/powerpoint/2010/main" val="2544960186"/>
      </p:ext>
    </p:extLst>
  </p:cSld>
  <p:clrMapOvr>
    <a:masterClrMapping/>
  </p:clrMapOvr>
  <p:transition>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F214F-8377-4C51-A6B6-F6ED29E61D0E}"/>
              </a:ext>
            </a:extLst>
          </p:cNvPr>
          <p:cNvPicPr>
            <a:picLocks noChangeAspect="1"/>
          </p:cNvPicPr>
          <p:nvPr/>
        </p:nvPicPr>
        <p:blipFill>
          <a:blip r:embed="rId2"/>
          <a:stretch>
            <a:fillRect/>
          </a:stretch>
        </p:blipFill>
        <p:spPr>
          <a:xfrm>
            <a:off x="457200" y="304800"/>
            <a:ext cx="8153400" cy="6172199"/>
          </a:xfrm>
          <a:prstGeom prst="rect">
            <a:avLst/>
          </a:prstGeom>
        </p:spPr>
      </p:pic>
    </p:spTree>
    <p:extLst>
      <p:ext uri="{BB962C8B-B14F-4D97-AF65-F5344CB8AC3E}">
        <p14:creationId xmlns:p14="http://schemas.microsoft.com/office/powerpoint/2010/main" val="1861937593"/>
      </p:ext>
    </p:extLst>
  </p:cSld>
  <p:clrMapOvr>
    <a:masterClrMapping/>
  </p:clrMapOvr>
  <p:transition>
    <p:pull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63246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389086"/>
      </p:ext>
    </p:extLst>
  </p:cSld>
  <p:clrMapOvr>
    <a:masterClrMapping/>
  </p:clrMapOvr>
  <p:transition>
    <p:pull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
            <a:ext cx="65532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692760"/>
      </p:ext>
    </p:extLst>
  </p:cSld>
  <p:clrMapOvr>
    <a:masterClrMapping/>
  </p:clrMapOvr>
  <p:transition>
    <p:pull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2"/>
            <a:ext cx="82296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162613"/>
      </p:ext>
    </p:extLst>
  </p:cSld>
  <p:clrMapOvr>
    <a:masterClrMapping/>
  </p:clrMapOvr>
  <p:transition>
    <p:pull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0"/>
            <a:ext cx="8153399" cy="1894246"/>
          </a:xfrm>
        </p:spPr>
        <p:txBody>
          <a:bodyPr>
            <a:noAutofit/>
          </a:bodyPr>
          <a:lstStyle/>
          <a:p>
            <a:pPr marL="0" indent="0" algn="r">
              <a:buNone/>
            </a:pPr>
            <a:r>
              <a:rPr lang="fa-IR" sz="1938" dirty="0">
                <a:solidFill>
                  <a:srgbClr val="FF0000"/>
                </a:solidFill>
              </a:rPr>
              <a:t>اپی زیوتومی </a:t>
            </a:r>
            <a:r>
              <a:rPr lang="fa-IR" sz="1938" dirty="0"/>
              <a:t>یک برش جراحی است که برای بزرگ کردن قسمت خلفی واژن درمراحل آخر زایمان داده می شود</a:t>
            </a:r>
            <a:endParaRPr lang="en-US" sz="1938" dirty="0"/>
          </a:p>
          <a:p>
            <a:pPr marL="0" indent="0" algn="r">
              <a:buNone/>
            </a:pPr>
            <a:endParaRPr lang="en-US" sz="1938" dirty="0"/>
          </a:p>
        </p:txBody>
      </p:sp>
      <p:pic>
        <p:nvPicPr>
          <p:cNvPr id="4" name="Picture 3"/>
          <p:cNvPicPr>
            <a:picLocks noChangeAspect="1"/>
          </p:cNvPicPr>
          <p:nvPr/>
        </p:nvPicPr>
        <p:blipFill>
          <a:blip r:embed="rId2"/>
          <a:stretch>
            <a:fillRect/>
          </a:stretch>
        </p:blipFill>
        <p:spPr>
          <a:xfrm>
            <a:off x="533400" y="401278"/>
            <a:ext cx="3200400" cy="3484922"/>
          </a:xfrm>
          <a:prstGeom prst="rect">
            <a:avLst/>
          </a:prstGeom>
        </p:spPr>
      </p:pic>
      <p:pic>
        <p:nvPicPr>
          <p:cNvPr id="7" name="Picture 6"/>
          <p:cNvPicPr>
            <a:picLocks noChangeAspect="1"/>
          </p:cNvPicPr>
          <p:nvPr/>
        </p:nvPicPr>
        <p:blipFill>
          <a:blip r:embed="rId3"/>
          <a:stretch>
            <a:fillRect/>
          </a:stretch>
        </p:blipFill>
        <p:spPr>
          <a:xfrm>
            <a:off x="5181600" y="762000"/>
            <a:ext cx="3200400" cy="3124200"/>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19188762"/>
      </p:ext>
    </p:extLst>
  </p:cSld>
  <p:clrMapOvr>
    <a:masterClrMapping/>
  </p:clrMapOvr>
  <p:transition>
    <p:pull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F3697-AB48-489E-B573-3F7FD96B42C7}"/>
              </a:ext>
            </a:extLst>
          </p:cNvPr>
          <p:cNvPicPr>
            <a:picLocks noChangeAspect="1"/>
          </p:cNvPicPr>
          <p:nvPr/>
        </p:nvPicPr>
        <p:blipFill>
          <a:blip r:embed="rId2"/>
          <a:stretch>
            <a:fillRect/>
          </a:stretch>
        </p:blipFill>
        <p:spPr>
          <a:xfrm>
            <a:off x="0" y="-12290"/>
            <a:ext cx="9143999" cy="6858000"/>
          </a:xfrm>
          <a:prstGeom prst="rect">
            <a:avLst/>
          </a:prstGeom>
        </p:spPr>
      </p:pic>
    </p:spTree>
    <p:extLst>
      <p:ext uri="{BB962C8B-B14F-4D97-AF65-F5344CB8AC3E}">
        <p14:creationId xmlns:p14="http://schemas.microsoft.com/office/powerpoint/2010/main" val="305718225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1AB9-2F6A-47BE-80F4-460097D6CB44}"/>
              </a:ext>
            </a:extLst>
          </p:cNvPr>
          <p:cNvSpPr>
            <a:spLocks noGrp="1"/>
          </p:cNvSpPr>
          <p:nvPr>
            <p:ph type="title"/>
          </p:nvPr>
        </p:nvSpPr>
        <p:spPr>
          <a:xfrm>
            <a:off x="457200" y="274638"/>
            <a:ext cx="8229600" cy="868362"/>
          </a:xfrm>
        </p:spPr>
        <p:txBody>
          <a:bodyPr>
            <a:normAutofit/>
          </a:bodyPr>
          <a:lstStyle/>
          <a:p>
            <a:r>
              <a:rPr lang="en-US" sz="3200" b="1" i="1" u="none" strike="noStrike" baseline="0" dirty="0">
                <a:solidFill>
                  <a:srgbClr val="C00000"/>
                </a:solidFill>
                <a:latin typeface="Arial-BoldMT"/>
              </a:rPr>
              <a:t>PREVALENCE &amp;  RISK FACTORS</a:t>
            </a:r>
            <a:endParaRPr lang="en-US" sz="3200" i="1" dirty="0">
              <a:solidFill>
                <a:srgbClr val="C00000"/>
              </a:solidFill>
            </a:endParaRPr>
          </a:p>
        </p:txBody>
      </p:sp>
      <p:sp>
        <p:nvSpPr>
          <p:cNvPr id="3" name="Content Placeholder 2">
            <a:extLst>
              <a:ext uri="{FF2B5EF4-FFF2-40B4-BE49-F238E27FC236}">
                <a16:creationId xmlns:a16="http://schemas.microsoft.com/office/drawing/2014/main" id="{43E81110-8D38-46FC-BC7D-996ABD9C1FD6}"/>
              </a:ext>
            </a:extLst>
          </p:cNvPr>
          <p:cNvSpPr>
            <a:spLocks noGrp="1"/>
          </p:cNvSpPr>
          <p:nvPr>
            <p:ph idx="1"/>
          </p:nvPr>
        </p:nvSpPr>
        <p:spPr>
          <a:xfrm>
            <a:off x="304800" y="2057400"/>
            <a:ext cx="8496300" cy="4221163"/>
          </a:xfrm>
        </p:spPr>
        <p:txBody>
          <a:bodyPr>
            <a:normAutofit/>
          </a:bodyPr>
          <a:lstStyle/>
          <a:p>
            <a:r>
              <a:rPr lang="en-US" sz="2400" b="0" i="0" u="none" strike="noStrike" baseline="0" dirty="0">
                <a:solidFill>
                  <a:srgbClr val="00B0F0"/>
                </a:solidFill>
                <a:latin typeface="ArialMT"/>
              </a:rPr>
              <a:t>1996 WHO : 10%</a:t>
            </a:r>
          </a:p>
          <a:p>
            <a:pPr marL="0" indent="0">
              <a:buNone/>
            </a:pPr>
            <a:endParaRPr lang="en-US" sz="2400" b="0" i="0" u="none" strike="noStrike" baseline="0" dirty="0">
              <a:latin typeface="ArialMT"/>
            </a:endParaRPr>
          </a:p>
          <a:p>
            <a:r>
              <a:rPr lang="en-US" sz="2400" b="0" i="0" u="none" strike="noStrike" baseline="0" dirty="0">
                <a:solidFill>
                  <a:srgbClr val="00B050"/>
                </a:solidFill>
                <a:latin typeface="ArialMT"/>
              </a:rPr>
              <a:t>In the United States : 17.3 to 11.6 % (2006 to 2012)</a:t>
            </a:r>
          </a:p>
          <a:p>
            <a:pPr marL="0" indent="0">
              <a:buNone/>
            </a:pPr>
            <a:endParaRPr lang="en-US" sz="2400" b="0" i="0" u="none" strike="noStrike" baseline="0" dirty="0">
              <a:latin typeface="ArialMT"/>
            </a:endParaRPr>
          </a:p>
          <a:p>
            <a:pPr algn="l"/>
            <a:r>
              <a:rPr lang="en-US" sz="2400" b="0" i="0" u="none" strike="noStrike" baseline="0" dirty="0">
                <a:solidFill>
                  <a:srgbClr val="7030A0"/>
                </a:solidFill>
                <a:latin typeface="ArialMT"/>
              </a:rPr>
              <a:t>In Canada : 2004 and 2017</a:t>
            </a:r>
          </a:p>
          <a:p>
            <a:pPr marL="0" indent="0" algn="l">
              <a:buNone/>
            </a:pPr>
            <a:r>
              <a:rPr lang="en-US" sz="2400" b="0" i="0" u="none" strike="noStrike" baseline="0" dirty="0">
                <a:solidFill>
                  <a:srgbClr val="000000"/>
                </a:solidFill>
                <a:latin typeface="ArialMT"/>
              </a:rPr>
              <a:t>** Operative vaginal deliveries : 53 to 43 %</a:t>
            </a:r>
          </a:p>
          <a:p>
            <a:pPr marL="0" indent="0" algn="l">
              <a:buNone/>
            </a:pPr>
            <a:r>
              <a:rPr lang="en-US" sz="2400" b="0" i="0" u="none" strike="noStrike" baseline="0" dirty="0">
                <a:solidFill>
                  <a:srgbClr val="000000"/>
                </a:solidFill>
                <a:latin typeface="ArialMT"/>
              </a:rPr>
              <a:t>** spontaneous vaginal deliveries :13.5 to 6.5 %</a:t>
            </a:r>
            <a:endParaRPr lang="en-US" sz="2400" dirty="0"/>
          </a:p>
        </p:txBody>
      </p:sp>
    </p:spTree>
    <p:extLst>
      <p:ext uri="{BB962C8B-B14F-4D97-AF65-F5344CB8AC3E}">
        <p14:creationId xmlns:p14="http://schemas.microsoft.com/office/powerpoint/2010/main" val="295460268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4C6777-0662-4E85-83E7-C388D7C7FF11}"/>
              </a:ext>
            </a:extLst>
          </p:cNvPr>
          <p:cNvGraphicFramePr>
            <a:graphicFrameLocks noGrp="1"/>
          </p:cNvGraphicFramePr>
          <p:nvPr>
            <p:ph idx="4294967295"/>
            <p:extLst>
              <p:ext uri="{D42A27DB-BD31-4B8C-83A1-F6EECF244321}">
                <p14:modId xmlns:p14="http://schemas.microsoft.com/office/powerpoint/2010/main" val="3398436186"/>
              </p:ext>
            </p:extLst>
          </p:nvPr>
        </p:nvGraphicFramePr>
        <p:xfrm>
          <a:off x="76200" y="152400"/>
          <a:ext cx="89154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Up 1">
            <a:extLst>
              <a:ext uri="{FF2B5EF4-FFF2-40B4-BE49-F238E27FC236}">
                <a16:creationId xmlns:a16="http://schemas.microsoft.com/office/drawing/2014/main" id="{50281D24-207C-4949-93E4-5B7DA379C205}"/>
              </a:ext>
            </a:extLst>
          </p:cNvPr>
          <p:cNvSpPr/>
          <p:nvPr/>
        </p:nvSpPr>
        <p:spPr>
          <a:xfrm>
            <a:off x="2240281" y="2057400"/>
            <a:ext cx="121919"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Arrow: Down 2">
            <a:extLst>
              <a:ext uri="{FF2B5EF4-FFF2-40B4-BE49-F238E27FC236}">
                <a16:creationId xmlns:a16="http://schemas.microsoft.com/office/drawing/2014/main" id="{7166FB4E-888E-42D2-A53D-ED940698EFE1}"/>
              </a:ext>
            </a:extLst>
          </p:cNvPr>
          <p:cNvSpPr/>
          <p:nvPr/>
        </p:nvSpPr>
        <p:spPr>
          <a:xfrm>
            <a:off x="5257800" y="2057400"/>
            <a:ext cx="762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461578"/>
      </p:ext>
    </p:extLst>
  </p:cSld>
  <p:clrMapOvr>
    <a:masterClrMapping/>
  </p:clrMapOvr>
  <p:transition>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0"/>
            <a:ext cx="8762998" cy="990600"/>
          </a:xfrm>
        </p:spPr>
        <p:txBody>
          <a:bodyPr>
            <a:normAutofit/>
          </a:bodyPr>
          <a:lstStyle/>
          <a:p>
            <a:r>
              <a:rPr lang="en-US" sz="2800" b="1" i="1" u="none" strike="noStrike" baseline="0" dirty="0">
                <a:solidFill>
                  <a:srgbClr val="C00000"/>
                </a:solidFill>
                <a:latin typeface="Arial-BoldMT"/>
              </a:rPr>
              <a:t>LACK OF ADVANTAGES FOR EPISIOTOMY USE</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6716999"/>
              </p:ext>
            </p:extLst>
          </p:nvPr>
        </p:nvGraphicFramePr>
        <p:xfrm>
          <a:off x="228600" y="1550020"/>
          <a:ext cx="8610599" cy="5079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89045"/>
      </p:ext>
    </p:extLst>
  </p:cSld>
  <p:clrMapOvr>
    <a:masterClrMapping/>
  </p:clrMapOvr>
  <p:transition>
    <p:pull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4B31-4913-4DDE-81BA-E1A875A7348E}"/>
              </a:ext>
            </a:extLst>
          </p:cNvPr>
          <p:cNvSpPr>
            <a:spLocks noGrp="1"/>
          </p:cNvSpPr>
          <p:nvPr>
            <p:ph type="title"/>
          </p:nvPr>
        </p:nvSpPr>
        <p:spPr>
          <a:xfrm>
            <a:off x="457200" y="274638"/>
            <a:ext cx="8229600" cy="487362"/>
          </a:xfrm>
        </p:spPr>
        <p:txBody>
          <a:bodyPr>
            <a:normAutofit fontScale="90000"/>
          </a:bodyPr>
          <a:lstStyle/>
          <a:p>
            <a:r>
              <a:rPr lang="en-US" sz="2800" b="1" i="1" u="none" strike="noStrike" baseline="0" dirty="0">
                <a:solidFill>
                  <a:srgbClr val="C00000"/>
                </a:solidFill>
                <a:latin typeface="Arial-BoldMT"/>
              </a:rPr>
              <a:t>ADVERSE OUTCOMES OF EPISIOTOMY</a:t>
            </a:r>
            <a:endParaRPr lang="en-US" sz="2800" i="1" dirty="0">
              <a:solidFill>
                <a:srgbClr val="C00000"/>
              </a:solidFill>
            </a:endParaRPr>
          </a:p>
        </p:txBody>
      </p:sp>
      <p:graphicFrame>
        <p:nvGraphicFramePr>
          <p:cNvPr id="4" name="Content Placeholder 3">
            <a:extLst>
              <a:ext uri="{FF2B5EF4-FFF2-40B4-BE49-F238E27FC236}">
                <a16:creationId xmlns:a16="http://schemas.microsoft.com/office/drawing/2014/main" id="{5CBF0FFB-2E20-4269-9E30-BCD8634F946B}"/>
              </a:ext>
            </a:extLst>
          </p:cNvPr>
          <p:cNvGraphicFramePr>
            <a:graphicFrameLocks noGrp="1"/>
          </p:cNvGraphicFramePr>
          <p:nvPr>
            <p:ph idx="1"/>
            <p:extLst>
              <p:ext uri="{D42A27DB-BD31-4B8C-83A1-F6EECF244321}">
                <p14:modId xmlns:p14="http://schemas.microsoft.com/office/powerpoint/2010/main" val="2898810149"/>
              </p:ext>
            </p:extLst>
          </p:nvPr>
        </p:nvGraphicFramePr>
        <p:xfrm>
          <a:off x="228600" y="1066800"/>
          <a:ext cx="8610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61447"/>
      </p:ext>
    </p:extLst>
  </p:cSld>
  <p:clrMapOvr>
    <a:masterClrMapping/>
  </p:clrMapOvr>
  <p:transition>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53AB-D43A-4959-9215-E6EBAAC04228}"/>
              </a:ext>
            </a:extLst>
          </p:cNvPr>
          <p:cNvSpPr>
            <a:spLocks noGrp="1"/>
          </p:cNvSpPr>
          <p:nvPr>
            <p:ph type="title"/>
          </p:nvPr>
        </p:nvSpPr>
        <p:spPr>
          <a:xfrm>
            <a:off x="457200" y="274638"/>
            <a:ext cx="8229600" cy="792162"/>
          </a:xfrm>
        </p:spPr>
        <p:txBody>
          <a:bodyPr>
            <a:normAutofit/>
          </a:bodyPr>
          <a:lstStyle/>
          <a:p>
            <a:r>
              <a:rPr lang="en-US" sz="2400" b="1" i="1" u="none" strike="noStrike" baseline="0" dirty="0">
                <a:solidFill>
                  <a:srgbClr val="C00000"/>
                </a:solidFill>
                <a:latin typeface="Arial-BoldMT"/>
              </a:rPr>
              <a:t>WHEN TO CONSIDER EPISIOTOMY</a:t>
            </a:r>
            <a:endParaRPr lang="en-US" sz="2400" b="1" i="1" dirty="0">
              <a:solidFill>
                <a:srgbClr val="C00000"/>
              </a:solidFill>
            </a:endParaRPr>
          </a:p>
        </p:txBody>
      </p:sp>
      <p:graphicFrame>
        <p:nvGraphicFramePr>
          <p:cNvPr id="4" name="Content Placeholder 3">
            <a:extLst>
              <a:ext uri="{FF2B5EF4-FFF2-40B4-BE49-F238E27FC236}">
                <a16:creationId xmlns:a16="http://schemas.microsoft.com/office/drawing/2014/main" id="{3DD4185F-D79F-4654-A6B1-2360AA750252}"/>
              </a:ext>
            </a:extLst>
          </p:cNvPr>
          <p:cNvGraphicFramePr>
            <a:graphicFrameLocks noGrp="1"/>
          </p:cNvGraphicFramePr>
          <p:nvPr>
            <p:ph idx="1"/>
            <p:extLst>
              <p:ext uri="{D42A27DB-BD31-4B8C-83A1-F6EECF244321}">
                <p14:modId xmlns:p14="http://schemas.microsoft.com/office/powerpoint/2010/main" val="2671042141"/>
              </p:ext>
            </p:extLst>
          </p:nvPr>
        </p:nvGraphicFramePr>
        <p:xfrm>
          <a:off x="152400" y="1143000"/>
          <a:ext cx="8839200" cy="544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8282089"/>
      </p:ext>
    </p:extLst>
  </p:cSld>
  <p:clrMapOvr>
    <a:masterClrMapping/>
  </p:clrMapOvr>
  <p:transition>
    <p:pull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0A9234-B267-41E3-9EFA-40C5EDAB7219}"/>
              </a:ext>
            </a:extLst>
          </p:cNvPr>
          <p:cNvGraphicFramePr>
            <a:graphicFrameLocks noGrp="1"/>
          </p:cNvGraphicFramePr>
          <p:nvPr>
            <p:ph idx="4294967295"/>
            <p:extLst>
              <p:ext uri="{D42A27DB-BD31-4B8C-83A1-F6EECF244321}">
                <p14:modId xmlns:p14="http://schemas.microsoft.com/office/powerpoint/2010/main" val="3675495766"/>
              </p:ext>
            </p:extLst>
          </p:nvPr>
        </p:nvGraphicFramePr>
        <p:xfrm>
          <a:off x="228600" y="152401"/>
          <a:ext cx="83058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65551D7-015A-466D-9DBF-82A86AD0ED12}"/>
              </a:ext>
            </a:extLst>
          </p:cNvPr>
          <p:cNvPicPr>
            <a:picLocks noChangeAspect="1"/>
          </p:cNvPicPr>
          <p:nvPr/>
        </p:nvPicPr>
        <p:blipFill>
          <a:blip r:embed="rId7"/>
          <a:stretch>
            <a:fillRect/>
          </a:stretch>
        </p:blipFill>
        <p:spPr>
          <a:xfrm>
            <a:off x="2743200" y="3429000"/>
            <a:ext cx="4038600" cy="3429000"/>
          </a:xfrm>
          <a:prstGeom prst="rect">
            <a:avLst/>
          </a:prstGeom>
        </p:spPr>
      </p:pic>
    </p:spTree>
    <p:extLst>
      <p:ext uri="{BB962C8B-B14F-4D97-AF65-F5344CB8AC3E}">
        <p14:creationId xmlns:p14="http://schemas.microsoft.com/office/powerpoint/2010/main" val="141554926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38398E1-BB25-4BF1-A994-9008B1FBBC36}"/>
              </a:ext>
            </a:extLst>
          </p:cNvPr>
          <p:cNvGraphicFramePr/>
          <p:nvPr>
            <p:extLst>
              <p:ext uri="{D42A27DB-BD31-4B8C-83A1-F6EECF244321}">
                <p14:modId xmlns:p14="http://schemas.microsoft.com/office/powerpoint/2010/main" val="2457141785"/>
              </p:ext>
            </p:extLst>
          </p:nvPr>
        </p:nvGraphicFramePr>
        <p:xfrm>
          <a:off x="152400" y="304800"/>
          <a:ext cx="8458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703293"/>
      </p:ext>
    </p:extLst>
  </p:cSld>
  <p:clrMapOvr>
    <a:masterClrMapping/>
  </p:clrMapOvr>
  <p:transition>
    <p:pull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6CCB04D-C5E9-4720-8EFF-B5EEE06BD7B9}"/>
              </a:ext>
            </a:extLst>
          </p:cNvPr>
          <p:cNvGraphicFramePr/>
          <p:nvPr>
            <p:extLst>
              <p:ext uri="{D42A27DB-BD31-4B8C-83A1-F6EECF244321}">
                <p14:modId xmlns:p14="http://schemas.microsoft.com/office/powerpoint/2010/main" val="502286011"/>
              </p:ext>
            </p:extLst>
          </p:nvPr>
        </p:nvGraphicFramePr>
        <p:xfrm>
          <a:off x="152400" y="838200"/>
          <a:ext cx="8915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265061"/>
      </p:ext>
    </p:extLst>
  </p:cSld>
  <p:clrMapOvr>
    <a:masterClrMapping/>
  </p:clrMapOvr>
  <p:transition>
    <p:pull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46393EF-1A5D-4428-92F6-F96FE1047DAA}"/>
              </a:ext>
            </a:extLst>
          </p:cNvPr>
          <p:cNvGraphicFramePr/>
          <p:nvPr>
            <p:extLst>
              <p:ext uri="{D42A27DB-BD31-4B8C-83A1-F6EECF244321}">
                <p14:modId xmlns:p14="http://schemas.microsoft.com/office/powerpoint/2010/main" val="2011776151"/>
              </p:ext>
            </p:extLst>
          </p:nvPr>
        </p:nvGraphicFramePr>
        <p:xfrm>
          <a:off x="228600" y="838200"/>
          <a:ext cx="8839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8640458"/>
      </p:ext>
    </p:extLst>
  </p:cSld>
  <p:clrMapOvr>
    <a:masterClrMapping/>
  </p:clrMapOvr>
  <p:transition>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3C0C53-2202-4B07-AB99-A96B08394F6D}"/>
              </a:ext>
            </a:extLst>
          </p:cNvPr>
          <p:cNvSpPr>
            <a:spLocks noGrp="1"/>
          </p:cNvSpPr>
          <p:nvPr>
            <p:ph type="title"/>
          </p:nvPr>
        </p:nvSpPr>
        <p:spPr/>
        <p:txBody>
          <a:bodyPr>
            <a:normAutofit/>
          </a:bodyPr>
          <a:lstStyle/>
          <a:p>
            <a:r>
              <a:rPr lang="en-US" sz="5400" b="1" i="1" dirty="0">
                <a:solidFill>
                  <a:srgbClr val="FFC000"/>
                </a:solidFill>
              </a:rPr>
              <a:t>Perineum</a:t>
            </a:r>
            <a:endParaRPr lang="en-US" sz="5400" i="1" dirty="0">
              <a:solidFill>
                <a:srgbClr val="FFC000"/>
              </a:solidFill>
            </a:endParaRPr>
          </a:p>
        </p:txBody>
      </p:sp>
      <p:pic>
        <p:nvPicPr>
          <p:cNvPr id="4" name="Content Placeholder 3">
            <a:extLst>
              <a:ext uri="{FF2B5EF4-FFF2-40B4-BE49-F238E27FC236}">
                <a16:creationId xmlns:a16="http://schemas.microsoft.com/office/drawing/2014/main" id="{14A8C1D3-ECAB-4849-ADC2-32787E448708}"/>
              </a:ext>
            </a:extLst>
          </p:cNvPr>
          <p:cNvPicPr>
            <a:picLocks noGrp="1" noChangeAspect="1"/>
          </p:cNvPicPr>
          <p:nvPr>
            <p:ph idx="1"/>
          </p:nvPr>
        </p:nvPicPr>
        <p:blipFill>
          <a:blip r:embed="rId2"/>
          <a:stretch>
            <a:fillRect/>
          </a:stretch>
        </p:blipFill>
        <p:spPr>
          <a:xfrm>
            <a:off x="1295400" y="2057400"/>
            <a:ext cx="6705600" cy="4343400"/>
          </a:xfrm>
          <a:prstGeom prst="rect">
            <a:avLst/>
          </a:prstGeom>
        </p:spPr>
      </p:pic>
    </p:spTree>
    <p:extLst>
      <p:ext uri="{BB962C8B-B14F-4D97-AF65-F5344CB8AC3E}">
        <p14:creationId xmlns:p14="http://schemas.microsoft.com/office/powerpoint/2010/main" val="3646009945"/>
      </p:ext>
    </p:extLst>
  </p:cSld>
  <p:clrMapOvr>
    <a:masterClrMapping/>
  </p:clrMapOvr>
  <p:transition>
    <p:pull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1542-426C-4DA4-97D3-B06BBBFFA7FA}"/>
              </a:ext>
            </a:extLst>
          </p:cNvPr>
          <p:cNvSpPr>
            <a:spLocks noGrp="1"/>
          </p:cNvSpPr>
          <p:nvPr>
            <p:ph type="title"/>
          </p:nvPr>
        </p:nvSpPr>
        <p:spPr>
          <a:xfrm>
            <a:off x="457200" y="76200"/>
            <a:ext cx="8229600" cy="762000"/>
          </a:xfrm>
        </p:spPr>
        <p:txBody>
          <a:bodyPr>
            <a:normAutofit/>
          </a:bodyPr>
          <a:lstStyle/>
          <a:p>
            <a:r>
              <a:rPr lang="en-US" sz="2800" b="1" i="1" u="none" strike="noStrike" baseline="0" dirty="0">
                <a:solidFill>
                  <a:srgbClr val="C00000"/>
                </a:solidFill>
                <a:latin typeface="Arial-BoldMT"/>
              </a:rPr>
              <a:t>PERFORMING EPISIOTOMY</a:t>
            </a:r>
            <a:endParaRPr lang="en-US" sz="2800" i="1" dirty="0">
              <a:solidFill>
                <a:srgbClr val="C00000"/>
              </a:solidFill>
            </a:endParaRPr>
          </a:p>
        </p:txBody>
      </p:sp>
      <p:graphicFrame>
        <p:nvGraphicFramePr>
          <p:cNvPr id="3" name="Diagram 2">
            <a:extLst>
              <a:ext uri="{FF2B5EF4-FFF2-40B4-BE49-F238E27FC236}">
                <a16:creationId xmlns:a16="http://schemas.microsoft.com/office/drawing/2014/main" id="{003F5BC5-AE3C-4E00-BF65-363C1E3DC817}"/>
              </a:ext>
            </a:extLst>
          </p:cNvPr>
          <p:cNvGraphicFramePr/>
          <p:nvPr>
            <p:extLst>
              <p:ext uri="{D42A27DB-BD31-4B8C-83A1-F6EECF244321}">
                <p14:modId xmlns:p14="http://schemas.microsoft.com/office/powerpoint/2010/main" val="1466506139"/>
              </p:ext>
            </p:extLst>
          </p:nvPr>
        </p:nvGraphicFramePr>
        <p:xfrm>
          <a:off x="152400" y="1371600"/>
          <a:ext cx="8839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86522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00200"/>
            <a:ext cx="8229600" cy="4719049"/>
          </a:xfrm>
          <a:prstGeom prst="rect">
            <a:avLst/>
          </a:prstGeom>
        </p:spPr>
        <p:txBody>
          <a:bodyPr wrap="square">
            <a:spAutoFit/>
          </a:bodyPr>
          <a:lstStyle/>
          <a:p>
            <a:pPr algn="justLow" rtl="1">
              <a:lnSpc>
                <a:spcPct val="115000"/>
              </a:lnSpc>
              <a:spcAft>
                <a:spcPts val="498"/>
              </a:spcAft>
            </a:pPr>
            <a:r>
              <a:rPr lang="fa-IR" sz="2215" b="1" i="1" dirty="0">
                <a:latin typeface="Calibri" panose="020F0502020204030204" pitchFamily="34" charset="0"/>
                <a:ea typeface="Calibri" panose="020F0502020204030204" pitchFamily="34" charset="0"/>
                <a:cs typeface="B Nazanin" panose="00000400000000000000" pitchFamily="2" charset="-78"/>
              </a:rPr>
              <a:t>سیستم جدید طبقه بندی پارگی پرینه </a:t>
            </a:r>
            <a:r>
              <a:rPr lang="fa-IR" sz="1662" b="1" i="1" dirty="0">
                <a:latin typeface="Calibri" panose="020F0502020204030204" pitchFamily="34" charset="0"/>
                <a:ea typeface="Calibri" panose="020F0502020204030204" pitchFamily="34" charset="0"/>
                <a:cs typeface="B Nazanin" panose="00000400000000000000" pitchFamily="2" charset="-78"/>
              </a:rPr>
              <a:t>توسط سلطان در سال 1999 ارائه شده و توسط مجامع مختلف پذیرفته شده است که به صورت زیر است:</a:t>
            </a:r>
            <a:endParaRPr lang="en-US" sz="1662" b="1" i="1"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b="1" i="1" dirty="0">
                <a:solidFill>
                  <a:srgbClr val="FF0000"/>
                </a:solidFill>
                <a:latin typeface="Calibri" panose="020F0502020204030204" pitchFamily="34" charset="0"/>
                <a:ea typeface="Calibri" panose="020F0502020204030204" pitchFamily="34" charset="0"/>
                <a:cs typeface="B Nazanin" panose="00000400000000000000" pitchFamily="2" charset="-78"/>
              </a:rPr>
              <a:t>درجه 1</a:t>
            </a:r>
            <a:r>
              <a:rPr lang="fa-IR" sz="1662" dirty="0">
                <a:latin typeface="Calibri" panose="020F0502020204030204" pitchFamily="34" charset="0"/>
                <a:ea typeface="Calibri" panose="020F0502020204030204" pitchFamily="34" charset="0"/>
                <a:cs typeface="B Nazanin" panose="00000400000000000000" pitchFamily="2" charset="-78"/>
              </a:rPr>
              <a:t>: آسیب پوست پرینه ، موکوس واژن ، بافتهای پارایورترال و فورشت </a:t>
            </a:r>
            <a:endParaRPr lang="en-US" sz="1662" dirty="0">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en-US" sz="1662"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b="1" i="1" dirty="0">
                <a:solidFill>
                  <a:srgbClr val="FF0000"/>
                </a:solidFill>
                <a:latin typeface="Calibri" panose="020F0502020204030204" pitchFamily="34" charset="0"/>
                <a:ea typeface="Calibri" panose="020F0502020204030204" pitchFamily="34" charset="0"/>
                <a:cs typeface="B Nazanin" panose="00000400000000000000" pitchFamily="2" charset="-78"/>
              </a:rPr>
              <a:t>درجه </a:t>
            </a:r>
            <a:r>
              <a:rPr lang="fa-IR" sz="1662" dirty="0">
                <a:solidFill>
                  <a:srgbClr val="FF0000"/>
                </a:solidFill>
                <a:latin typeface="Calibri" panose="020F0502020204030204" pitchFamily="34" charset="0"/>
                <a:ea typeface="Calibri" panose="020F0502020204030204" pitchFamily="34" charset="0"/>
                <a:cs typeface="B Nazanin" panose="00000400000000000000" pitchFamily="2" charset="-78"/>
              </a:rPr>
              <a:t>2:</a:t>
            </a:r>
            <a:r>
              <a:rPr lang="fa-IR" sz="1662" dirty="0">
                <a:latin typeface="Calibri" panose="020F0502020204030204" pitchFamily="34" charset="0"/>
                <a:ea typeface="Calibri" panose="020F0502020204030204" pitchFamily="34" charset="0"/>
                <a:cs typeface="B Nazanin" panose="00000400000000000000" pitchFamily="2" charset="-78"/>
              </a:rPr>
              <a:t>عضلات پرینه درگیر می شوند ولی آسیب اسفنگتر رخ نمی دهد.</a:t>
            </a:r>
            <a:endParaRPr lang="en-US" sz="1662" dirty="0">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en-US" sz="1662"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dirty="0">
                <a:solidFill>
                  <a:srgbClr val="FF0000"/>
                </a:solidFill>
                <a:latin typeface="Calibri" panose="020F0502020204030204" pitchFamily="34" charset="0"/>
                <a:ea typeface="Calibri" panose="020F0502020204030204" pitchFamily="34" charset="0"/>
                <a:cs typeface="B Nazanin" panose="00000400000000000000" pitchFamily="2" charset="-78"/>
              </a:rPr>
              <a:t>درجه 3</a:t>
            </a:r>
            <a:r>
              <a:rPr lang="fa-IR" sz="1662" dirty="0">
                <a:latin typeface="Calibri" panose="020F0502020204030204" pitchFamily="34" charset="0"/>
                <a:ea typeface="Calibri" panose="020F0502020204030204" pitchFamily="34" charset="0"/>
                <a:cs typeface="B Nazanin" panose="00000400000000000000" pitchFamily="2" charset="-78"/>
              </a:rPr>
              <a:t>:آسیب پرینه شامل آسیب اسفنگتر آنال هم می شود که به سه ساب تایپ تقسیم می شود.</a:t>
            </a:r>
            <a:endParaRPr lang="en-US" sz="1662" dirty="0">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en-US" sz="1662"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dirty="0">
                <a:latin typeface="Calibri" panose="020F0502020204030204" pitchFamily="34" charset="0"/>
                <a:ea typeface="Calibri" panose="020F0502020204030204" pitchFamily="34" charset="0"/>
                <a:cs typeface="B Nazanin" panose="00000400000000000000" pitchFamily="2" charset="-78"/>
              </a:rPr>
              <a:t> </a:t>
            </a:r>
            <a:r>
              <a:rPr lang="en-US" sz="1662" dirty="0">
                <a:latin typeface="Calibri" panose="020F0502020204030204" pitchFamily="34" charset="0"/>
                <a:ea typeface="Calibri" panose="020F0502020204030204" pitchFamily="34" charset="0"/>
                <a:cs typeface="B Nazanin" panose="00000400000000000000" pitchFamily="2" charset="-78"/>
              </a:rPr>
              <a:t>3 a</a:t>
            </a:r>
            <a:r>
              <a:rPr lang="fa-IR" sz="1662" dirty="0">
                <a:latin typeface="Calibri" panose="020F0502020204030204" pitchFamily="34" charset="0"/>
                <a:ea typeface="Calibri" panose="020F0502020204030204" pitchFamily="34" charset="0"/>
                <a:cs typeface="B Nazanin" panose="00000400000000000000" pitchFamily="2" charset="-78"/>
              </a:rPr>
              <a:t>: </a:t>
            </a:r>
            <a:r>
              <a:rPr lang="fa-IR" sz="1662" dirty="0">
                <a:solidFill>
                  <a:srgbClr val="00B050"/>
                </a:solidFill>
                <a:latin typeface="Calibri" panose="020F0502020204030204" pitchFamily="34" charset="0"/>
                <a:ea typeface="Calibri" panose="020F0502020204030204" pitchFamily="34" charset="0"/>
                <a:cs typeface="B Nazanin" panose="00000400000000000000" pitchFamily="2" charset="-78"/>
              </a:rPr>
              <a:t>کمتر از 50%اسفنگتر خارجی آسیب دیده است.</a:t>
            </a:r>
            <a:endParaRPr lang="en-US" sz="1662" dirty="0">
              <a:solidFill>
                <a:srgbClr val="00B050"/>
              </a:solidFill>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en-US" sz="1662" dirty="0">
                <a:latin typeface="Calibri" panose="020F0502020204030204" pitchFamily="34" charset="0"/>
                <a:ea typeface="Calibri" panose="020F0502020204030204" pitchFamily="34" charset="0"/>
                <a:cs typeface="B Nazanin" panose="00000400000000000000" pitchFamily="2" charset="-78"/>
              </a:rPr>
              <a:t>3 b</a:t>
            </a:r>
            <a:r>
              <a:rPr lang="fa-IR" sz="1662" dirty="0">
                <a:latin typeface="B Nazanin" panose="00000400000000000000" pitchFamily="2" charset="-78"/>
                <a:ea typeface="Calibri" panose="020F0502020204030204" pitchFamily="34" charset="0"/>
              </a:rPr>
              <a:t>: </a:t>
            </a:r>
            <a:r>
              <a:rPr lang="fa-IR" sz="1662" dirty="0">
                <a:solidFill>
                  <a:srgbClr val="00B050"/>
                </a:solidFill>
                <a:latin typeface="B Nazanin" panose="00000400000000000000" pitchFamily="2" charset="-78"/>
                <a:ea typeface="Calibri" panose="020F0502020204030204" pitchFamily="34" charset="0"/>
              </a:rPr>
              <a:t>بیشتر از 50%اسفنگتر خارجی آسیب دیده است.</a:t>
            </a:r>
            <a:endParaRPr lang="en-US" sz="1662" dirty="0">
              <a:solidFill>
                <a:srgbClr val="00B050"/>
              </a:solidFill>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en-US" sz="1662" dirty="0">
                <a:latin typeface="Calibri" panose="020F0502020204030204" pitchFamily="34" charset="0"/>
                <a:ea typeface="Calibri" panose="020F0502020204030204" pitchFamily="34" charset="0"/>
                <a:cs typeface="B Nazanin" panose="00000400000000000000" pitchFamily="2" charset="-78"/>
              </a:rPr>
              <a:t>3c</a:t>
            </a:r>
            <a:r>
              <a:rPr lang="fa-IR" sz="1662" dirty="0">
                <a:latin typeface="Calibri" panose="020F0502020204030204" pitchFamily="34" charset="0"/>
                <a:ea typeface="Calibri" panose="020F0502020204030204" pitchFamily="34" charset="0"/>
                <a:cs typeface="B Nazanin" panose="00000400000000000000" pitchFamily="2" charset="-78"/>
              </a:rPr>
              <a:t> : </a:t>
            </a:r>
            <a:r>
              <a:rPr lang="fa-IR" sz="1662" dirty="0">
                <a:solidFill>
                  <a:srgbClr val="00B050"/>
                </a:solidFill>
                <a:latin typeface="Calibri" panose="020F0502020204030204" pitchFamily="34" charset="0"/>
                <a:ea typeface="Calibri" panose="020F0502020204030204" pitchFamily="34" charset="0"/>
                <a:cs typeface="B Nazanin" panose="00000400000000000000" pitchFamily="2" charset="-78"/>
              </a:rPr>
              <a:t>اسفنگتر داخلی هم پاره شده است.(علاوه براسفنگتر خارجی)</a:t>
            </a:r>
            <a:endParaRPr lang="en-US" sz="1662" dirty="0">
              <a:solidFill>
                <a:srgbClr val="00B050"/>
              </a:solidFill>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fa-IR" sz="1662"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b="1" i="1" dirty="0">
                <a:solidFill>
                  <a:srgbClr val="FF0000"/>
                </a:solidFill>
                <a:latin typeface="Calibri" panose="020F0502020204030204" pitchFamily="34" charset="0"/>
                <a:ea typeface="Calibri" panose="020F0502020204030204" pitchFamily="34" charset="0"/>
                <a:cs typeface="B Nazanin" panose="00000400000000000000" pitchFamily="2" charset="-78"/>
              </a:rPr>
              <a:t>درجه4</a:t>
            </a:r>
            <a:r>
              <a:rPr lang="fa-IR" sz="1662" dirty="0">
                <a:latin typeface="Calibri" panose="020F0502020204030204" pitchFamily="34" charset="0"/>
                <a:ea typeface="Calibri" panose="020F0502020204030204" pitchFamily="34" charset="0"/>
                <a:cs typeface="B Nazanin" panose="00000400000000000000" pitchFamily="2" charset="-78"/>
              </a:rPr>
              <a:t>: پارگی تا</a:t>
            </a:r>
            <a:r>
              <a:rPr lang="en-US" sz="1662" dirty="0">
                <a:latin typeface="Calibri" panose="020F0502020204030204" pitchFamily="34" charset="0"/>
                <a:ea typeface="Calibri" panose="020F0502020204030204" pitchFamily="34" charset="0"/>
                <a:cs typeface="B Nazanin" panose="00000400000000000000" pitchFamily="2" charset="-78"/>
              </a:rPr>
              <a:t> </a:t>
            </a:r>
            <a:r>
              <a:rPr lang="fa-IR" sz="1662" dirty="0">
                <a:latin typeface="Calibri" panose="020F0502020204030204" pitchFamily="34" charset="0"/>
                <a:ea typeface="Calibri" panose="020F0502020204030204" pitchFamily="34" charset="0"/>
                <a:cs typeface="B Nazanin" panose="00000400000000000000" pitchFamily="2" charset="-78"/>
              </a:rPr>
              <a:t>مخاط آنورکتوم گسترش پیداکرده است(علاوه برآسیب اسفنگتر خارجی وداخلی)</a:t>
            </a:r>
            <a:endParaRPr lang="fa-IR" sz="1662" dirty="0"/>
          </a:p>
        </p:txBody>
      </p:sp>
      <p:sp>
        <p:nvSpPr>
          <p:cNvPr id="6" name="Rectangle 5"/>
          <p:cNvSpPr/>
          <p:nvPr/>
        </p:nvSpPr>
        <p:spPr>
          <a:xfrm>
            <a:off x="2886172" y="37804"/>
            <a:ext cx="3201929" cy="731611"/>
          </a:xfrm>
          <a:prstGeom prst="rect">
            <a:avLst/>
          </a:prstGeom>
        </p:spPr>
        <p:txBody>
          <a:bodyPr wrap="square">
            <a:spAutoFit/>
          </a:bodyPr>
          <a:lstStyle/>
          <a:p>
            <a:pPr algn="ctr"/>
            <a:r>
              <a:rPr lang="fa-IR" sz="4154" b="1" dirty="0">
                <a:solidFill>
                  <a:srgbClr val="FF0000"/>
                </a:solidFill>
                <a:latin typeface="Calibri" panose="020F0502020204030204" pitchFamily="34" charset="0"/>
                <a:ea typeface="Calibri" panose="020F0502020204030204" pitchFamily="34" charset="0"/>
                <a:cs typeface="B Nazanin" panose="00000400000000000000" pitchFamily="2" charset="-78"/>
              </a:rPr>
              <a:t>طبقه بندی </a:t>
            </a:r>
            <a:endParaRPr lang="fa-IR" sz="4154" b="1" dirty="0">
              <a:solidFill>
                <a:srgbClr val="FF0000"/>
              </a:solidFill>
            </a:endParaRPr>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607031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 calcmode="lin" valueType="num">
                                      <p:cBhvr additive="base">
                                        <p:cTn id="3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 calcmode="lin" valueType="num">
                                      <p:cBhvr additive="base">
                                        <p:cTn id="3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6158"/>
            <a:ext cx="7696199" cy="620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640747"/>
      </p:ext>
    </p:extLst>
  </p:cSld>
  <p:clrMapOvr>
    <a:masterClrMapping/>
  </p:clrMapOvr>
  <p:transition>
    <p:pull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871" y="348635"/>
            <a:ext cx="4486370" cy="565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901892"/>
      </p:ext>
    </p:extLst>
  </p:cSld>
  <p:clrMapOvr>
    <a:masterClrMapping/>
  </p:clrMapOvr>
  <p:transition>
    <p:pull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4977E-6961-4528-90D5-A590DC015B76}"/>
              </a:ext>
            </a:extLst>
          </p:cNvPr>
          <p:cNvPicPr>
            <a:picLocks noChangeAspect="1"/>
          </p:cNvPicPr>
          <p:nvPr/>
        </p:nvPicPr>
        <p:blipFill>
          <a:blip r:embed="rId2"/>
          <a:stretch>
            <a:fillRect/>
          </a:stretch>
        </p:blipFill>
        <p:spPr>
          <a:xfrm>
            <a:off x="2362200" y="0"/>
            <a:ext cx="4495800" cy="6705601"/>
          </a:xfrm>
          <a:prstGeom prst="rect">
            <a:avLst/>
          </a:prstGeom>
        </p:spPr>
      </p:pic>
    </p:spTree>
    <p:extLst>
      <p:ext uri="{BB962C8B-B14F-4D97-AF65-F5344CB8AC3E}">
        <p14:creationId xmlns:p14="http://schemas.microsoft.com/office/powerpoint/2010/main" val="2230423204"/>
      </p:ext>
    </p:extLst>
  </p:cSld>
  <p:clrMapOvr>
    <a:masterClrMapping/>
  </p:clrMapOvr>
  <p:transition>
    <p:pull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8CB58-26E3-4854-BBB2-60E4E10D1F06}"/>
              </a:ext>
            </a:extLst>
          </p:cNvPr>
          <p:cNvPicPr>
            <a:picLocks noChangeAspect="1"/>
          </p:cNvPicPr>
          <p:nvPr/>
        </p:nvPicPr>
        <p:blipFill>
          <a:blip r:embed="rId2"/>
          <a:stretch>
            <a:fillRect/>
          </a:stretch>
        </p:blipFill>
        <p:spPr>
          <a:xfrm>
            <a:off x="1447800" y="381001"/>
            <a:ext cx="6400800" cy="6324600"/>
          </a:xfrm>
          <a:prstGeom prst="rect">
            <a:avLst/>
          </a:prstGeom>
        </p:spPr>
      </p:pic>
    </p:spTree>
    <p:extLst>
      <p:ext uri="{BB962C8B-B14F-4D97-AF65-F5344CB8AC3E}">
        <p14:creationId xmlns:p14="http://schemas.microsoft.com/office/powerpoint/2010/main" val="4210348400"/>
      </p:ext>
    </p:extLst>
  </p:cSld>
  <p:clrMapOvr>
    <a:masterClrMapping/>
  </p:clrMapOvr>
  <p:transition>
    <p:pull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400"/>
                    </a14:imgEffect>
                    <a14:imgEffect>
                      <a14:saturation sat="124000"/>
                    </a14:imgEffect>
                    <a14:imgEffect>
                      <a14:brightnessContrast bright="20000" contrast="-20000"/>
                    </a14:imgEffect>
                  </a14:imgLayer>
                </a14:imgProps>
              </a:ext>
            </a:extLst>
          </a:blip>
          <a:srcRect l="1931" t="11021" r="1887" b="25970"/>
          <a:stretch/>
        </p:blipFill>
        <p:spPr>
          <a:xfrm>
            <a:off x="2435469" y="277936"/>
            <a:ext cx="4127988" cy="1832218"/>
          </a:xfrm>
          <a:prstGeom prst="rect">
            <a:avLst/>
          </a:prstGeom>
          <a:effectLst>
            <a:outerShdw blurRad="50800" dist="50800" dir="5400000" algn="ctr" rotWithShape="0">
              <a:srgbClr val="000000"/>
            </a:outerShdw>
          </a:effectLst>
        </p:spPr>
      </p:pic>
      <p:sp>
        <p:nvSpPr>
          <p:cNvPr id="4" name="Rectangle 3"/>
          <p:cNvSpPr/>
          <p:nvPr/>
        </p:nvSpPr>
        <p:spPr>
          <a:xfrm>
            <a:off x="304800" y="2294793"/>
            <a:ext cx="8610600" cy="3144964"/>
          </a:xfrm>
          <a:prstGeom prst="rect">
            <a:avLst/>
          </a:prstGeom>
        </p:spPr>
        <p:txBody>
          <a:bodyPr wrap="square">
            <a:spAutoFit/>
          </a:bodyPr>
          <a:lstStyle/>
          <a:p>
            <a:pPr algn="justLow" rtl="1">
              <a:lnSpc>
                <a:spcPct val="115000"/>
              </a:lnSpc>
              <a:spcAft>
                <a:spcPts val="498"/>
              </a:spcAft>
            </a:pPr>
            <a:r>
              <a:rPr lang="fa-IR" sz="2215" dirty="0">
                <a:latin typeface="Calibri" panose="020F0502020204030204" pitchFamily="34" charset="0"/>
                <a:ea typeface="Calibri" panose="020F0502020204030204" pitchFamily="34" charset="0"/>
                <a:cs typeface="B Nazanin" panose="00000400000000000000" pitchFamily="2" charset="-78"/>
              </a:rPr>
              <a:t>پارگی ایزوله مخاط آنورکتوم و واژن بدون آسیب اسفنگتر های آنال به عنوان پارگی سوراخ </a:t>
            </a:r>
            <a:r>
              <a:rPr lang="fa-IR" sz="1938" dirty="0">
                <a:latin typeface="Calibri" panose="020F0502020204030204" pitchFamily="34" charset="0"/>
                <a:ea typeface="Calibri" panose="020F0502020204030204" pitchFamily="34" charset="0"/>
                <a:cs typeface="B Nazanin" panose="00000400000000000000" pitchFamily="2" charset="-78"/>
              </a:rPr>
              <a:t>دکمه </a:t>
            </a:r>
            <a:r>
              <a:rPr lang="en-US" sz="1938" dirty="0">
                <a:solidFill>
                  <a:srgbClr val="FF0000"/>
                </a:solidFill>
                <a:latin typeface="Calibri" panose="020F0502020204030204" pitchFamily="34" charset="0"/>
                <a:ea typeface="Calibri" panose="020F0502020204030204" pitchFamily="34" charset="0"/>
                <a:cs typeface="B Nazanin" panose="00000400000000000000" pitchFamily="2" charset="-78"/>
              </a:rPr>
              <a:t>(</a:t>
            </a:r>
            <a:r>
              <a:rPr lang="en-US" sz="1593" dirty="0">
                <a:solidFill>
                  <a:srgbClr val="FF0000"/>
                </a:solidFill>
                <a:latin typeface="Calibri" panose="020F0502020204030204" pitchFamily="34" charset="0"/>
                <a:ea typeface="Calibri" panose="020F0502020204030204" pitchFamily="34" charset="0"/>
                <a:cs typeface="B Nazanin" panose="00000400000000000000" pitchFamily="2" charset="-78"/>
              </a:rPr>
              <a:t>button hole)</a:t>
            </a:r>
            <a:r>
              <a:rPr lang="fa-IR" sz="1593" dirty="0">
                <a:latin typeface="B Nazanin" panose="00000400000000000000" pitchFamily="2" charset="-78"/>
                <a:ea typeface="Calibri" panose="020F0502020204030204" pitchFamily="34" charset="0"/>
                <a:cs typeface="Arial" panose="020B0604020202020204" pitchFamily="34" charset="0"/>
              </a:rPr>
              <a:t> </a:t>
            </a:r>
            <a:r>
              <a:rPr lang="fa-IR" sz="1938" dirty="0">
                <a:latin typeface="B Nazanin" panose="00000400000000000000" pitchFamily="2" charset="-78"/>
                <a:ea typeface="Calibri" panose="020F0502020204030204" pitchFamily="34" charset="0"/>
              </a:rPr>
              <a:t>نامیده می شود </a:t>
            </a:r>
            <a:r>
              <a:rPr lang="fa-IR" sz="1593" dirty="0">
                <a:latin typeface="B Nazanin" panose="00000400000000000000" pitchFamily="2" charset="-78"/>
                <a:ea typeface="Calibri" panose="020F0502020204030204" pitchFamily="34" charset="0"/>
              </a:rPr>
              <a:t>. </a:t>
            </a:r>
            <a:endParaRPr lang="en-US" sz="1593" dirty="0">
              <a:latin typeface="B Nazanin" panose="00000400000000000000" pitchFamily="2" charset="-78"/>
              <a:ea typeface="Calibri" panose="020F0502020204030204" pitchFamily="34" charset="0"/>
            </a:endParaRPr>
          </a:p>
          <a:p>
            <a:pPr algn="justLow" rtl="1">
              <a:lnSpc>
                <a:spcPct val="115000"/>
              </a:lnSpc>
              <a:spcAft>
                <a:spcPts val="498"/>
              </a:spcAft>
            </a:pPr>
            <a:endParaRPr lang="fa-IR" sz="1593" dirty="0">
              <a:latin typeface="B Nazanin" panose="00000400000000000000" pitchFamily="2" charset="-78"/>
              <a:ea typeface="Calibri" panose="020F0502020204030204" pitchFamily="34" charset="0"/>
            </a:endParaRPr>
          </a:p>
          <a:p>
            <a:pPr algn="justLow" rtl="1">
              <a:lnSpc>
                <a:spcPct val="115000"/>
              </a:lnSpc>
              <a:spcAft>
                <a:spcPts val="498"/>
              </a:spcAft>
            </a:pPr>
            <a:r>
              <a:rPr lang="fa-IR" sz="1938" dirty="0">
                <a:latin typeface="B Nazanin" panose="00000400000000000000" pitchFamily="2" charset="-78"/>
                <a:ea typeface="Calibri" panose="020F0502020204030204" pitchFamily="34" charset="0"/>
              </a:rPr>
              <a:t>اهمیت بین پارگی این است که اگر به طور صحیح شناسایی نشود ممکن است منجر به ایجاد فیستول رکتوواژینال شود</a:t>
            </a:r>
            <a:r>
              <a:rPr lang="fa-IR" sz="1593" dirty="0">
                <a:latin typeface="B Nazanin" panose="00000400000000000000" pitchFamily="2" charset="-78"/>
                <a:ea typeface="Calibri" panose="020F0502020204030204" pitchFamily="34" charset="0"/>
              </a:rPr>
              <a:t>.</a:t>
            </a:r>
            <a:endParaRPr lang="en-US" sz="1593" dirty="0">
              <a:latin typeface="B Nazanin" panose="00000400000000000000" pitchFamily="2" charset="-78"/>
              <a:ea typeface="Calibri" panose="020F0502020204030204" pitchFamily="34" charset="0"/>
            </a:endParaRPr>
          </a:p>
          <a:p>
            <a:pPr algn="justLow" rtl="1">
              <a:lnSpc>
                <a:spcPct val="115000"/>
              </a:lnSpc>
              <a:spcAft>
                <a:spcPts val="498"/>
              </a:spcAft>
            </a:pPr>
            <a:endParaRPr lang="en-US" sz="1194"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2492" dirty="0">
                <a:solidFill>
                  <a:srgbClr val="00B050"/>
                </a:solidFill>
                <a:latin typeface="Calibri" panose="020F0502020204030204" pitchFamily="34" charset="0"/>
                <a:ea typeface="Calibri" panose="020F0502020204030204" pitchFamily="34" charset="0"/>
                <a:cs typeface="B Nazanin" panose="00000400000000000000" pitchFamily="2" charset="-78"/>
              </a:rPr>
              <a:t>هرگاه جراح در طبقه بندی پارگی دچار شک است .توصیه می شود که آسیب درجه بالاتر رادر نظر بگیرد.</a:t>
            </a:r>
            <a:endParaRPr lang="en-US" sz="2492" dirty="0">
              <a:solidFill>
                <a:srgbClr val="00B050"/>
              </a:solidFill>
              <a:latin typeface="Calibri" panose="020F0502020204030204" pitchFamily="34" charset="0"/>
              <a:ea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3775145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9E34C2-0FEC-48C6-B3E4-DECC8BCC2BA9}"/>
              </a:ext>
            </a:extLst>
          </p:cNvPr>
          <p:cNvPicPr>
            <a:picLocks noChangeAspect="1"/>
          </p:cNvPicPr>
          <p:nvPr/>
        </p:nvPicPr>
        <p:blipFill>
          <a:blip r:embed="rId2"/>
          <a:stretch>
            <a:fillRect/>
          </a:stretch>
        </p:blipFill>
        <p:spPr>
          <a:xfrm>
            <a:off x="1676400" y="381000"/>
            <a:ext cx="5410199" cy="6362915"/>
          </a:xfrm>
          <a:prstGeom prst="rect">
            <a:avLst/>
          </a:prstGeom>
        </p:spPr>
      </p:pic>
    </p:spTree>
    <p:extLst>
      <p:ext uri="{BB962C8B-B14F-4D97-AF65-F5344CB8AC3E}">
        <p14:creationId xmlns:p14="http://schemas.microsoft.com/office/powerpoint/2010/main" val="3064899038"/>
      </p:ext>
    </p:extLst>
  </p:cSld>
  <p:clrMapOvr>
    <a:masterClrMapping/>
  </p:clrMapOvr>
  <p:transition>
    <p:pull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458199" cy="3952364"/>
          </a:xfrm>
          <a:prstGeom prst="rect">
            <a:avLst/>
          </a:prstGeom>
        </p:spPr>
        <p:txBody>
          <a:bodyPr wrap="square">
            <a:spAutoFit/>
          </a:bodyPr>
          <a:lstStyle/>
          <a:p>
            <a:pPr algn="justLow" rtl="1">
              <a:lnSpc>
                <a:spcPct val="115000"/>
              </a:lnSpc>
              <a:spcAft>
                <a:spcPts val="498"/>
              </a:spcAft>
            </a:pPr>
            <a:r>
              <a:rPr lang="fa-IR" sz="1662" dirty="0">
                <a:latin typeface="Calibri" panose="020F0502020204030204" pitchFamily="34" charset="0"/>
                <a:ea typeface="Calibri" panose="020F0502020204030204" pitchFamily="34" charset="0"/>
                <a:cs typeface="B Nazanin" panose="00000400000000000000" pitchFamily="2" charset="-78"/>
              </a:rPr>
              <a:t>برای</a:t>
            </a:r>
            <a:r>
              <a:rPr lang="fa-IR" sz="1662" b="1" i="1" u="sng" dirty="0">
                <a:solidFill>
                  <a:srgbClr val="00B050"/>
                </a:solidFill>
                <a:latin typeface="Calibri" panose="020F0502020204030204" pitchFamily="34" charset="0"/>
                <a:ea typeface="Calibri" panose="020F0502020204030204" pitchFamily="34" charset="0"/>
                <a:cs typeface="B Nazanin" panose="00000400000000000000" pitchFamily="2" charset="-78"/>
              </a:rPr>
              <a:t> تشخیص </a:t>
            </a:r>
            <a:r>
              <a:rPr lang="en-US" sz="1662" b="1" i="1" u="sng" dirty="0">
                <a:solidFill>
                  <a:srgbClr val="00B050"/>
                </a:solidFill>
                <a:latin typeface="Calibri" panose="020F0502020204030204" pitchFamily="34" charset="0"/>
                <a:ea typeface="Calibri" panose="020F0502020204030204" pitchFamily="34" charset="0"/>
                <a:cs typeface="B Nazanin" panose="00000400000000000000" pitchFamily="2" charset="-78"/>
              </a:rPr>
              <a:t>OASIS</a:t>
            </a:r>
            <a:r>
              <a:rPr lang="fa-IR" sz="1662" b="1" i="1" u="sng" dirty="0">
                <a:solidFill>
                  <a:srgbClr val="00B050"/>
                </a:solidFill>
                <a:latin typeface="Calibri" panose="020F0502020204030204" pitchFamily="34" charset="0"/>
                <a:ea typeface="Calibri" panose="020F0502020204030204" pitchFamily="34" charset="0"/>
                <a:cs typeface="B Nazanin" panose="00000400000000000000" pitchFamily="2" charset="-78"/>
              </a:rPr>
              <a:t> </a:t>
            </a:r>
            <a:r>
              <a:rPr lang="fa-IR" sz="1662" dirty="0">
                <a:latin typeface="Calibri" panose="020F0502020204030204" pitchFamily="34" charset="0"/>
                <a:ea typeface="Calibri" panose="020F0502020204030204" pitchFamily="34" charset="0"/>
                <a:cs typeface="B Nazanin" panose="00000400000000000000" pitchFamily="2" charset="-78"/>
              </a:rPr>
              <a:t>ایجاد دیدکافی لازم است و شدت آسیب باید با لمس بررسی شود  .</a:t>
            </a:r>
            <a:r>
              <a:rPr lang="en-US" sz="2400" b="1" i="1" dirty="0">
                <a:solidFill>
                  <a:srgbClr val="FF0000"/>
                </a:solidFill>
                <a:latin typeface="Calibri" panose="020F0502020204030204" pitchFamily="34" charset="0"/>
                <a:ea typeface="Calibri" panose="020F0502020204030204" pitchFamily="34" charset="0"/>
                <a:cs typeface="B Nazanin" panose="00000400000000000000" pitchFamily="2" charset="-78"/>
              </a:rPr>
              <a:t>2 B</a:t>
            </a:r>
            <a:r>
              <a:rPr lang="en-US" sz="2400" dirty="0">
                <a:latin typeface="Calibri" panose="020F0502020204030204" pitchFamily="34" charset="0"/>
                <a:ea typeface="Calibri" panose="020F0502020204030204" pitchFamily="34" charset="0"/>
                <a:cs typeface="B Nazanin" panose="00000400000000000000" pitchFamily="2" charset="-78"/>
              </a:rPr>
              <a:t> </a:t>
            </a: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en-US" sz="1662" dirty="0">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r>
              <a:rPr lang="fa-IR" sz="1662" dirty="0">
                <a:latin typeface="Calibri" panose="020F0502020204030204" pitchFamily="34" charset="0"/>
                <a:ea typeface="Calibri" panose="020F0502020204030204" pitchFamily="34" charset="0"/>
                <a:cs typeface="B Nazanin" panose="00000400000000000000" pitchFamily="2" charset="-78"/>
              </a:rPr>
              <a:t>انگشت اشاره وارد رکتوم می شود و شست داخل واژن قرار میگیرد اسفنگتر آنال باحرکتی شبیه شمردن پول</a:t>
            </a:r>
            <a:r>
              <a:rPr lang="en-US" sz="1662" dirty="0">
                <a:solidFill>
                  <a:srgbClr val="FF0000"/>
                </a:solidFill>
                <a:latin typeface="Calibri" panose="020F0502020204030204" pitchFamily="34" charset="0"/>
                <a:ea typeface="Calibri" panose="020F0502020204030204" pitchFamily="34" charset="0"/>
                <a:cs typeface="B Nazanin" panose="00000400000000000000" pitchFamily="2" charset="-78"/>
              </a:rPr>
              <a:t>(pill-rolling)</a:t>
            </a:r>
            <a:r>
              <a:rPr lang="en-US" sz="1662" dirty="0">
                <a:solidFill>
                  <a:srgbClr val="FF0000"/>
                </a:solidFill>
                <a:latin typeface="B Nazanin" panose="00000400000000000000" pitchFamily="2" charset="-78"/>
                <a:ea typeface="Calibri" panose="020F0502020204030204" pitchFamily="34" charset="0"/>
                <a:cs typeface="Arial" panose="020B0604020202020204" pitchFamily="34" charset="0"/>
              </a:rPr>
              <a:t> </a:t>
            </a:r>
            <a:r>
              <a:rPr lang="fa-IR" sz="1662" dirty="0">
                <a:solidFill>
                  <a:srgbClr val="FF0000"/>
                </a:solidFill>
                <a:latin typeface="B Nazanin" panose="00000400000000000000" pitchFamily="2" charset="-78"/>
                <a:ea typeface="Calibri" panose="020F0502020204030204" pitchFamily="34" charset="0"/>
                <a:cs typeface="Arial" panose="020B0604020202020204" pitchFamily="34" charset="0"/>
              </a:rPr>
              <a:t> </a:t>
            </a:r>
            <a:r>
              <a:rPr lang="fa-IR" sz="1662" dirty="0">
                <a:latin typeface="B Nazanin" panose="00000400000000000000" pitchFamily="2" charset="-78"/>
                <a:ea typeface="Calibri" panose="020F0502020204030204" pitchFamily="34" charset="0"/>
              </a:rPr>
              <a:t>لمس می شود. </a:t>
            </a:r>
          </a:p>
          <a:p>
            <a:pPr algn="justLow" rtl="1">
              <a:lnSpc>
                <a:spcPct val="115000"/>
              </a:lnSpc>
              <a:spcAft>
                <a:spcPts val="498"/>
              </a:spcAft>
            </a:pPr>
            <a:endParaRPr lang="fa-IR" sz="1662" dirty="0">
              <a:latin typeface="B Nazanin" panose="00000400000000000000" pitchFamily="2" charset="-78"/>
              <a:ea typeface="Calibri" panose="020F0502020204030204" pitchFamily="34" charset="0"/>
            </a:endParaRPr>
          </a:p>
          <a:p>
            <a:pPr algn="justLow" rtl="1">
              <a:lnSpc>
                <a:spcPct val="115000"/>
              </a:lnSpc>
              <a:spcAft>
                <a:spcPts val="498"/>
              </a:spcAft>
            </a:pPr>
            <a:r>
              <a:rPr lang="fa-IR" sz="1662" dirty="0">
                <a:latin typeface="B Nazanin" panose="00000400000000000000" pitchFamily="2" charset="-78"/>
                <a:ea typeface="Calibri" panose="020F0502020204030204" pitchFamily="34" charset="0"/>
              </a:rPr>
              <a:t>اگر هنوز هر گونه شکی وجود دارد از بیمار می خواهیم که در حین انجام معاینه رکتال توسط پزشک اسفنگتر آنال را منقبض کند اگر اسفنگتر آنال پاره شده باشد وجود یک شکاف </a:t>
            </a:r>
            <a:r>
              <a:rPr lang="en-US" sz="1662" dirty="0">
                <a:latin typeface="Calibri" panose="020F0502020204030204" pitchFamily="34" charset="0"/>
                <a:ea typeface="Calibri" panose="020F0502020204030204" pitchFamily="34" charset="0"/>
                <a:cs typeface="B Nazanin" panose="00000400000000000000" pitchFamily="2" charset="-78"/>
              </a:rPr>
              <a:t>(gap)</a:t>
            </a:r>
            <a:r>
              <a:rPr lang="fa-IR" sz="1662" dirty="0">
                <a:latin typeface="Calibri" panose="020F0502020204030204" pitchFamily="34" charset="0"/>
                <a:ea typeface="Calibri" panose="020F0502020204030204" pitchFamily="34" charset="0"/>
                <a:cs typeface="B Nazanin" panose="00000400000000000000" pitchFamily="2" charset="-78"/>
              </a:rPr>
              <a:t> </a:t>
            </a:r>
            <a:r>
              <a:rPr lang="fa-IR" sz="1662" dirty="0">
                <a:latin typeface="B Nazanin" panose="00000400000000000000" pitchFamily="2" charset="-78"/>
                <a:ea typeface="Calibri" panose="020F0502020204030204" pitchFamily="34" charset="0"/>
              </a:rPr>
              <a:t>در قدام اسفنکتر حس می شود . </a:t>
            </a:r>
          </a:p>
          <a:p>
            <a:pPr algn="justLow" rtl="1">
              <a:lnSpc>
                <a:spcPct val="115000"/>
              </a:lnSpc>
              <a:spcAft>
                <a:spcPts val="498"/>
              </a:spcAft>
            </a:pPr>
            <a:endParaRPr lang="fa-IR" sz="1662" dirty="0">
              <a:latin typeface="B Nazanin" panose="00000400000000000000" pitchFamily="2" charset="-78"/>
              <a:ea typeface="Calibri" panose="020F0502020204030204" pitchFamily="34" charset="0"/>
            </a:endParaRPr>
          </a:p>
          <a:p>
            <a:pPr algn="justLow" rtl="1">
              <a:lnSpc>
                <a:spcPct val="115000"/>
              </a:lnSpc>
              <a:spcAft>
                <a:spcPts val="498"/>
              </a:spcAft>
            </a:pPr>
            <a:r>
              <a:rPr lang="fa-IR" sz="1662" dirty="0">
                <a:latin typeface="B Nazanin" panose="00000400000000000000" pitchFamily="2" charset="-78"/>
                <a:ea typeface="Calibri" panose="020F0502020204030204" pitchFamily="34" charset="0"/>
              </a:rPr>
              <a:t>می توان عدم وجود چین های اطراف مقعد در قسمت قدام را هم مورد توجه قرار داد .</a:t>
            </a:r>
          </a:p>
          <a:p>
            <a:pPr algn="justLow" rtl="1">
              <a:lnSpc>
                <a:spcPct val="115000"/>
              </a:lnSpc>
              <a:spcAft>
                <a:spcPts val="498"/>
              </a:spcAft>
            </a:pPr>
            <a:endParaRPr lang="fa-IR" sz="1662" dirty="0">
              <a:latin typeface="B Nazanin" panose="00000400000000000000" pitchFamily="2" charset="-78"/>
              <a:ea typeface="Calibri" panose="020F0502020204030204" pitchFamily="34" charset="0"/>
            </a:endParaRPr>
          </a:p>
          <a:p>
            <a:pPr algn="justLow" rtl="1">
              <a:lnSpc>
                <a:spcPct val="115000"/>
              </a:lnSpc>
              <a:spcAft>
                <a:spcPts val="498"/>
              </a:spcAft>
            </a:pPr>
            <a:r>
              <a:rPr lang="fa-IR" sz="1662" dirty="0">
                <a:latin typeface="B Nazanin" panose="00000400000000000000" pitchFamily="2" charset="-78"/>
                <a:ea typeface="Calibri" panose="020F0502020204030204" pitchFamily="34" charset="0"/>
              </a:rPr>
              <a:t>این قسمت از معاینه چون نیاز به همکاری بیمار دارد باید قبل از بیهوشی بیمار انجام شود</a:t>
            </a:r>
            <a:endParaRPr lang="en-US" sz="831" dirty="0">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57726" y="4495800"/>
            <a:ext cx="3262073" cy="2362202"/>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4195320812"/>
      </p:ext>
    </p:extLst>
  </p:cSld>
  <p:clrMapOvr>
    <a:masterClrMapping/>
  </p:clrMapOvr>
  <p:transition>
    <p:pull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21941"/>
            <a:ext cx="7467599" cy="2223044"/>
          </a:xfrm>
          <a:prstGeom prst="rect">
            <a:avLst/>
          </a:prstGeom>
        </p:spPr>
        <p:txBody>
          <a:bodyPr wrap="square">
            <a:spAutoFit/>
          </a:bodyPr>
          <a:lstStyle/>
          <a:p>
            <a:pPr algn="ctr"/>
            <a:endPar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a:p>
            <a:pPr algn="ctr"/>
            <a:endPar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a:p>
            <a:pPr algn="ctr"/>
            <a:endPar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a:p>
            <a:pPr algn="ctr"/>
            <a:endPar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a:p>
            <a:pPr algn="ctr"/>
            <a:r>
              <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rPr>
              <a:t>آیا آسیب اسفنگتر آنال قابل پیشگیری است؟؟</a:t>
            </a:r>
            <a:endParaRPr lang="fa-IR" sz="2769" b="1" dirty="0">
              <a:solidFill>
                <a:srgbClr val="FF0000"/>
              </a:solidFill>
            </a:endParaRPr>
          </a:p>
        </p:txBody>
      </p:sp>
      <p:sp>
        <p:nvSpPr>
          <p:cNvPr id="6" name="Slide Number Placeholder 5"/>
          <p:cNvSpPr>
            <a:spLocks noGrp="1"/>
          </p:cNvSpPr>
          <p:nvPr>
            <p:ph type="sldNum" sz="quarter" idx="12"/>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50582"/>
            <a:ext cx="3423139" cy="228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1016"/>
            <a:ext cx="2971800" cy="232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86200"/>
            <a:ext cx="336305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022725"/>
            <a:ext cx="2971800" cy="262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372429"/>
      </p:ext>
    </p:extLst>
  </p:cSld>
  <p:clrMapOvr>
    <a:masterClrMapping/>
  </p:clrMapOvr>
  <p:transition>
    <p:pull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381000"/>
            <a:ext cx="6781800" cy="3810000"/>
          </a:xfrm>
          <a:prstGeom prst="rect">
            <a:avLst/>
          </a:prstGeom>
        </p:spPr>
      </p:pic>
      <p:sp>
        <p:nvSpPr>
          <p:cNvPr id="3" name="TextBox 2"/>
          <p:cNvSpPr txBox="1"/>
          <p:nvPr/>
        </p:nvSpPr>
        <p:spPr>
          <a:xfrm>
            <a:off x="685800" y="4876800"/>
            <a:ext cx="8229600" cy="688778"/>
          </a:xfrm>
          <a:prstGeom prst="rect">
            <a:avLst/>
          </a:prstGeom>
          <a:noFill/>
        </p:spPr>
        <p:txBody>
          <a:bodyPr wrap="square" rtlCol="1">
            <a:spAutoFit/>
          </a:bodyPr>
          <a:lstStyle/>
          <a:p>
            <a:pPr algn="justLow" rtl="1"/>
            <a:r>
              <a:rPr lang="fa-IR" sz="1938" dirty="0"/>
              <a:t>خط عرضی که </a:t>
            </a:r>
            <a:r>
              <a:rPr lang="fa-IR" sz="1938" dirty="0">
                <a:solidFill>
                  <a:srgbClr val="FF0000"/>
                </a:solidFill>
              </a:rPr>
              <a:t>توبرزیته های ایسکیال </a:t>
            </a:r>
            <a:r>
              <a:rPr lang="fa-IR" sz="1938" dirty="0"/>
              <a:t>رابه هم وصل میکند پرینه رابه دوقسمت قدامی و مثلث اووروژنیتال وخلفی (آنال)تقسیم میکند. </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84512997"/>
      </p:ext>
    </p:extLst>
  </p:cSld>
  <p:clrMapOvr>
    <a:masterClrMapping/>
  </p:clrMapOvr>
  <p:transition>
    <p:pull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6525"/>
            <a:ext cx="8991600" cy="2835275"/>
          </a:xfrm>
        </p:spPr>
        <p:txBody>
          <a:bodyPr>
            <a:normAutofit fontScale="62500" lnSpcReduction="20000"/>
          </a:bodyPr>
          <a:lstStyle/>
          <a:p>
            <a:pPr marL="0" indent="0" algn="r">
              <a:buNone/>
            </a:pPr>
            <a:r>
              <a:rPr lang="fa-IR" dirty="0"/>
              <a:t>اثر محافظتی اپی زیوتومی برای جلوگیری از آسیب اسفنگتر مورد تردید وبحث است.</a:t>
            </a:r>
            <a:endParaRPr lang="en-US" dirty="0"/>
          </a:p>
          <a:p>
            <a:pPr marL="0" indent="0" algn="r">
              <a:buNone/>
            </a:pPr>
            <a:r>
              <a:rPr lang="en-US" dirty="0"/>
              <a:t> </a:t>
            </a:r>
          </a:p>
          <a:p>
            <a:pPr marL="0" indent="0" algn="r">
              <a:buNone/>
            </a:pPr>
            <a:r>
              <a:rPr lang="fa-IR" dirty="0"/>
              <a:t>در صورت استفاده از اپی زیوتومی بهتر است که از اپی زیوتومی مدیولترال استفاده شود و باید سعی شود که زاویه ی 60درجه هنگام ایجاد اپی زیوتومی رعایت شود.</a:t>
            </a:r>
            <a:endParaRPr lang="en-US" dirty="0"/>
          </a:p>
          <a:p>
            <a:pPr marL="0" indent="0" algn="r">
              <a:buNone/>
            </a:pPr>
            <a:endParaRPr lang="en-US" dirty="0"/>
          </a:p>
          <a:p>
            <a:pPr marL="0" indent="0" algn="r">
              <a:buNone/>
            </a:pPr>
            <a:r>
              <a:rPr lang="en-US" sz="896" dirty="0"/>
              <a:t> </a:t>
            </a:r>
            <a:endParaRPr lang="en-US" dirty="0"/>
          </a:p>
          <a:p>
            <a:pPr marL="0" indent="0" algn="r">
              <a:buNone/>
            </a:pPr>
            <a:r>
              <a:rPr lang="fa-IR" dirty="0"/>
              <a:t>در صورت ایجاد اپی زیوتومی 60درجه بعداز زایمان زاویه ی آن تقریبا 45درجه خواهد بود .</a:t>
            </a:r>
            <a:endParaRPr lang="en-US" dirty="0"/>
          </a:p>
          <a:p>
            <a:pPr marL="0" indent="0" algn="r">
              <a:buNone/>
            </a:pPr>
            <a:r>
              <a:rPr lang="fa-IR" sz="996" dirty="0"/>
              <a:t>.</a:t>
            </a:r>
          </a:p>
          <a:p>
            <a:pPr marL="0" indent="0" algn="r">
              <a:buNone/>
            </a:pPr>
            <a:endParaRPr lang="fa-IR" sz="996" dirty="0"/>
          </a:p>
          <a:p>
            <a:pPr marL="0" indent="0" algn="r">
              <a:buNone/>
            </a:pPr>
            <a:r>
              <a:rPr lang="fa-IR" sz="996" dirty="0"/>
              <a:t> </a:t>
            </a:r>
            <a:r>
              <a:rPr lang="fa-IR" dirty="0"/>
              <a:t>بنابر این توصیه می شود از قیچی های مخصوص که برای این منظور طراحی شده استفاده شود</a:t>
            </a:r>
            <a:r>
              <a:rPr lang="fa-IR" sz="896" dirty="0"/>
              <a:t>. </a:t>
            </a:r>
            <a:r>
              <a:rPr lang="en-US" b="1" dirty="0">
                <a:solidFill>
                  <a:srgbClr val="FF0000"/>
                </a:solidFill>
              </a:rPr>
              <a:t>Episcissors-60</a:t>
            </a:r>
            <a:r>
              <a:rPr lang="en-US" b="1" dirty="0"/>
              <a:t> </a:t>
            </a:r>
            <a:endParaRPr lang="fa-IR" b="1" dirty="0"/>
          </a:p>
        </p:txBody>
      </p:sp>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097048" y="2170156"/>
            <a:ext cx="1706470" cy="2852561"/>
          </a:xfrm>
          <a:prstGeom prst="rect">
            <a:avLst/>
          </a:prstGeom>
        </p:spPr>
      </p:pic>
      <p:sp>
        <p:nvSpPr>
          <p:cNvPr id="5" name="TextBox 4"/>
          <p:cNvSpPr txBox="1"/>
          <p:nvPr/>
        </p:nvSpPr>
        <p:spPr>
          <a:xfrm>
            <a:off x="2743529" y="4015166"/>
            <a:ext cx="1103748" cy="230191"/>
          </a:xfrm>
          <a:prstGeom prst="rect">
            <a:avLst/>
          </a:prstGeom>
          <a:noFill/>
        </p:spPr>
        <p:txBody>
          <a:bodyPr wrap="square" rtlCol="1">
            <a:spAutoFit/>
          </a:bodyPr>
          <a:lstStyle/>
          <a:p>
            <a:r>
              <a:rPr lang="en-US" sz="896" dirty="0"/>
              <a:t>Braun-</a:t>
            </a:r>
            <a:r>
              <a:rPr lang="en-US" sz="896" dirty="0" err="1"/>
              <a:t>stadler</a:t>
            </a:r>
            <a:endParaRPr lang="fa-IR" sz="896"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17340" y="2862471"/>
            <a:ext cx="2902657" cy="1587203"/>
          </a:xfrm>
          <a:prstGeom prst="rect">
            <a:avLst/>
          </a:prstGeom>
        </p:spPr>
      </p:pic>
      <p:sp>
        <p:nvSpPr>
          <p:cNvPr id="7" name="TextBox 6"/>
          <p:cNvSpPr txBox="1"/>
          <p:nvPr/>
        </p:nvSpPr>
        <p:spPr>
          <a:xfrm>
            <a:off x="4717340" y="4015166"/>
            <a:ext cx="912376" cy="230191"/>
          </a:xfrm>
          <a:prstGeom prst="rect">
            <a:avLst/>
          </a:prstGeom>
          <a:noFill/>
        </p:spPr>
        <p:txBody>
          <a:bodyPr wrap="square" rtlCol="1">
            <a:spAutoFit/>
          </a:bodyPr>
          <a:lstStyle/>
          <a:p>
            <a:r>
              <a:rPr lang="en-US" sz="896" dirty="0"/>
              <a:t>Episcissors-60</a:t>
            </a:r>
            <a:endParaRPr lang="fa-IR" sz="896" dirty="0"/>
          </a:p>
        </p:txBody>
      </p:sp>
      <p:pic>
        <p:nvPicPr>
          <p:cNvPr id="10" name="Picture 9"/>
          <p:cNvPicPr>
            <a:picLocks noChangeAspect="1"/>
          </p:cNvPicPr>
          <p:nvPr/>
        </p:nvPicPr>
        <p:blipFill>
          <a:blip r:embed="rId6"/>
          <a:stretch>
            <a:fillRect/>
          </a:stretch>
        </p:blipFill>
        <p:spPr>
          <a:xfrm>
            <a:off x="1368128" y="4614816"/>
            <a:ext cx="3008435" cy="2243185"/>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564" y="4614816"/>
            <a:ext cx="3008435" cy="224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63117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5388"/>
            <a:ext cx="8610600" cy="5096600"/>
          </a:xfrm>
        </p:spPr>
        <p:txBody>
          <a:bodyPr>
            <a:normAutofit/>
          </a:bodyPr>
          <a:lstStyle/>
          <a:p>
            <a:pPr marL="0" indent="0" algn="r">
              <a:buNone/>
            </a:pPr>
            <a:r>
              <a:rPr lang="fa-IR" sz="1593" b="1" dirty="0">
                <a:solidFill>
                  <a:srgbClr val="FF0000"/>
                </a:solidFill>
              </a:rPr>
              <a:t>ماساژ پرینه </a:t>
            </a:r>
            <a:r>
              <a:rPr lang="fa-IR" sz="1593" dirty="0">
                <a:solidFill>
                  <a:srgbClr val="FF0000"/>
                </a:solidFill>
              </a:rPr>
              <a:t>در حین مرحله دوم زایمان ممکن است به کاهش پارگی درجه 3و4 کمک کند.</a:t>
            </a:r>
            <a:r>
              <a:rPr lang="fa-IR" sz="896" dirty="0">
                <a:solidFill>
                  <a:srgbClr val="FF0000"/>
                </a:solidFill>
              </a:rPr>
              <a:t> </a:t>
            </a:r>
            <a:r>
              <a:rPr lang="en-US" sz="1385" b="1" i="1" dirty="0">
                <a:solidFill>
                  <a:srgbClr val="00B050"/>
                </a:solidFill>
                <a:latin typeface="Times-Roman"/>
              </a:rPr>
              <a:t>(Level B) </a:t>
            </a:r>
            <a:endParaRPr lang="fa-IR" sz="1385" b="1" i="1" dirty="0">
              <a:solidFill>
                <a:srgbClr val="00B050"/>
              </a:solidFill>
              <a:latin typeface="Times-Roman"/>
            </a:endParaRPr>
          </a:p>
          <a:p>
            <a:pPr marL="0" indent="0" algn="r">
              <a:buNone/>
            </a:pPr>
            <a:endParaRPr lang="fa-IR" sz="1385" b="1" i="1" dirty="0">
              <a:solidFill>
                <a:srgbClr val="00B050"/>
              </a:solidFill>
            </a:endParaRPr>
          </a:p>
          <a:p>
            <a:pPr marL="0" indent="0" algn="r">
              <a:buNone/>
            </a:pPr>
            <a:r>
              <a:rPr lang="fa-IR" sz="1593" dirty="0"/>
              <a:t>ماساژ باعث کاهش مقاومت عضلانی پرینه می شود.</a:t>
            </a:r>
          </a:p>
          <a:p>
            <a:pPr marL="0" indent="0" algn="r">
              <a:buNone/>
            </a:pPr>
            <a:endParaRPr lang="en-US" sz="1593" dirty="0"/>
          </a:p>
          <a:p>
            <a:pPr marL="0" indent="0" algn="r">
              <a:buNone/>
            </a:pPr>
            <a:r>
              <a:rPr lang="fa-IR" sz="1593" dirty="0"/>
              <a:t>ماساژ رامی توان قبل از شروع زایمان از </a:t>
            </a:r>
            <a:r>
              <a:rPr lang="fa-IR" sz="1593" b="1" i="1" dirty="0">
                <a:solidFill>
                  <a:srgbClr val="00B050"/>
                </a:solidFill>
              </a:rPr>
              <a:t>هفته ی 34</a:t>
            </a:r>
            <a:r>
              <a:rPr lang="fa-IR" sz="1593" dirty="0"/>
              <a:t> هم آغاز کرد.</a:t>
            </a:r>
            <a:endParaRPr lang="en-US" sz="1593" dirty="0"/>
          </a:p>
          <a:p>
            <a:pPr marL="0" indent="0" algn="r">
              <a:buNone/>
            </a:pPr>
            <a:endParaRPr lang="fa-IR" sz="1593" dirty="0"/>
          </a:p>
          <a:p>
            <a:pPr marL="0" indent="0" algn="r">
              <a:buNone/>
            </a:pPr>
            <a:r>
              <a:rPr lang="fa-IR" sz="1593" dirty="0"/>
              <a:t> برای انجام ماساژ ناخن ها باید کوتاه باشند.</a:t>
            </a:r>
            <a:endParaRPr lang="en-US" sz="1593" dirty="0"/>
          </a:p>
          <a:p>
            <a:pPr marL="0" indent="0" algn="r">
              <a:buNone/>
            </a:pPr>
            <a:endParaRPr lang="fa-IR" sz="1593" dirty="0"/>
          </a:p>
          <a:p>
            <a:pPr marL="0" indent="0" algn="r">
              <a:buNone/>
            </a:pPr>
            <a:r>
              <a:rPr lang="fa-IR" sz="1593" dirty="0"/>
              <a:t>دستکش پوشیده شودوبا استفاده از لوبریکان محلول در آب بادوانگشت داخل واژن ، ماساژ در حین و بین انقباضات در مرحله ی دوم زایمان انجام شود </a:t>
            </a:r>
            <a:endParaRPr lang="en-US" sz="1593" dirty="0"/>
          </a:p>
          <a:p>
            <a:pPr marL="0" indent="0" algn="r">
              <a:buNone/>
            </a:pPr>
            <a:endParaRPr lang="fa-IR" sz="1593" dirty="0"/>
          </a:p>
          <a:p>
            <a:pPr marL="0" indent="0" algn="r">
              <a:buNone/>
            </a:pPr>
            <a:r>
              <a:rPr lang="fa-IR" sz="1593" dirty="0"/>
              <a:t>اول فشار ملایم به سمت پائین و سپس به دو طرف انجام می شود که برای هر طرف 1ثانیه طول بکشد.</a:t>
            </a:r>
            <a:endParaRPr lang="en-US" sz="1593" dirty="0"/>
          </a:p>
          <a:p>
            <a:pPr marL="0" indent="0" algn="r">
              <a:buNone/>
            </a:pPr>
            <a:endParaRPr lang="fa-IR" sz="1593" dirty="0"/>
          </a:p>
          <a:p>
            <a:pPr marL="0" indent="0" algn="r">
              <a:buNone/>
            </a:pPr>
            <a:r>
              <a:rPr lang="fa-IR" sz="1593" dirty="0"/>
              <a:t> این روش باعث می شود از ماساژ سریع و مداوم پرهیز شود.</a:t>
            </a:r>
            <a:endParaRPr lang="en-US" sz="1593" dirty="0"/>
          </a:p>
          <a:p>
            <a:pPr marL="0" indent="0" algn="r">
              <a:buNone/>
            </a:pPr>
            <a:endParaRPr lang="fa-IR" sz="1593" dirty="0"/>
          </a:p>
          <a:p>
            <a:pPr marL="0" indent="0" algn="r">
              <a:buNone/>
            </a:pPr>
            <a:r>
              <a:rPr lang="fa-IR" sz="1593" dirty="0"/>
              <a:t>میزان فشار باید در حدی باشد که برای بیمار ایجاد ناراحتی نکند.</a:t>
            </a:r>
          </a:p>
          <a:p>
            <a:pPr marL="0" indent="0" algn="r">
              <a:buNone/>
            </a:pPr>
            <a:r>
              <a:rPr lang="fa-IR" sz="1593" dirty="0"/>
              <a:t> باید از ماساژ نواحی اطراف یورترا پرهیز کرد. </a:t>
            </a:r>
          </a:p>
          <a:p>
            <a:pPr marL="0" indent="0" algn="r">
              <a:buNone/>
            </a:pPr>
            <a:endParaRPr lang="en-US" sz="797" dirty="0"/>
          </a:p>
          <a:p>
            <a:pPr marL="0" indent="0" algn="r">
              <a:buNone/>
            </a:pPr>
            <a:endParaRPr lang="fa-IR" sz="1593" dirty="0"/>
          </a:p>
        </p:txBody>
      </p:sp>
      <p:pic>
        <p:nvPicPr>
          <p:cNvPr id="4" name="Picture 3"/>
          <p:cNvPicPr>
            <a:picLocks noChangeAspect="1"/>
          </p:cNvPicPr>
          <p:nvPr/>
        </p:nvPicPr>
        <p:blipFill>
          <a:blip r:embed="rId2"/>
          <a:stretch>
            <a:fillRect/>
          </a:stretch>
        </p:blipFill>
        <p:spPr>
          <a:xfrm>
            <a:off x="457201" y="4038600"/>
            <a:ext cx="3048000" cy="2819400"/>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2350449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6858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23608"/>
      </p:ext>
    </p:extLst>
  </p:cSld>
  <p:clrMapOvr>
    <a:masterClrMapping/>
  </p:clrMapOvr>
  <p:transition>
    <p:pull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3093339"/>
            <a:ext cx="4876800" cy="1723549"/>
          </a:xfrm>
          <a:prstGeom prst="rect">
            <a:avLst/>
          </a:prstGeom>
        </p:spPr>
        <p:txBody>
          <a:bodyPr wrap="square">
            <a:spAutoFit/>
          </a:bodyPr>
          <a:lstStyle/>
          <a:p>
            <a:pPr algn="justLow" rtl="1">
              <a:spcAft>
                <a:spcPts val="415"/>
              </a:spcAft>
            </a:pPr>
            <a:r>
              <a:rPr lang="fa-IR" sz="2400" dirty="0">
                <a:latin typeface="Calibri" panose="020F0502020204030204" pitchFamily="34" charset="0"/>
                <a:ea typeface="Calibri" panose="020F0502020204030204" pitchFamily="34" charset="0"/>
                <a:cs typeface="B Nazanin" panose="00000400000000000000" pitchFamily="2" charset="-78"/>
              </a:rPr>
              <a:t>1-کاهش سرعت تولد سر توسط دست چپ</a:t>
            </a:r>
          </a:p>
          <a:p>
            <a:pPr algn="justLow" rtl="1">
              <a:spcAft>
                <a:spcPts val="415"/>
              </a:spcAft>
            </a:pPr>
            <a:r>
              <a:rPr lang="fa-IR" sz="2400" dirty="0">
                <a:latin typeface="Calibri" panose="020F0502020204030204" pitchFamily="34" charset="0"/>
                <a:ea typeface="Calibri" panose="020F0502020204030204" pitchFamily="34" charset="0"/>
                <a:cs typeface="B Nazanin" panose="00000400000000000000" pitchFamily="2" charset="-78"/>
              </a:rPr>
              <a:t>2-حمایت پرینه توسط دست راست </a:t>
            </a:r>
            <a:endParaRPr lang="en-US" sz="2400" dirty="0">
              <a:latin typeface="Calibri" panose="020F0502020204030204" pitchFamily="34" charset="0"/>
              <a:ea typeface="Calibri" panose="020F0502020204030204" pitchFamily="34" charset="0"/>
              <a:cs typeface="B Nazanin" panose="00000400000000000000" pitchFamily="2" charset="-78"/>
            </a:endParaRPr>
          </a:p>
          <a:p>
            <a:pPr algn="justLow" rtl="1">
              <a:spcAft>
                <a:spcPts val="415"/>
              </a:spcAft>
            </a:pPr>
            <a:r>
              <a:rPr lang="fa-IR" sz="2400" dirty="0">
                <a:latin typeface="Calibri" panose="020F0502020204030204" pitchFamily="34" charset="0"/>
                <a:ea typeface="Calibri" panose="020F0502020204030204" pitchFamily="34" charset="0"/>
                <a:cs typeface="B Nazanin" panose="00000400000000000000" pitchFamily="2" charset="-78"/>
              </a:rPr>
              <a:t>3-توصیه مادر به عدم زورزدن هنگام </a:t>
            </a:r>
            <a:r>
              <a:rPr lang="en-US" sz="2400" dirty="0">
                <a:latin typeface="Calibri" panose="020F0502020204030204" pitchFamily="34" charset="0"/>
                <a:ea typeface="Calibri" panose="020F0502020204030204" pitchFamily="34" charset="0"/>
                <a:cs typeface="B Nazanin" panose="00000400000000000000" pitchFamily="2" charset="-78"/>
              </a:rPr>
              <a:t>crowning</a:t>
            </a:r>
            <a:r>
              <a:rPr lang="en-US" sz="2400" dirty="0">
                <a:latin typeface="B Nazanin" panose="00000400000000000000" pitchFamily="2" charset="-78"/>
                <a:ea typeface="Calibri" panose="020F0502020204030204" pitchFamily="34" charset="0"/>
                <a:cs typeface="B Nazanin" panose="00000400000000000000" pitchFamily="2" charset="-78"/>
              </a:rPr>
              <a:t> </a:t>
            </a:r>
            <a:endParaRPr lang="en-US" sz="2400" dirty="0">
              <a:latin typeface="Calibri" panose="020F0502020204030204" pitchFamily="34" charset="0"/>
              <a:ea typeface="Calibri" panose="020F0502020204030204" pitchFamily="34" charset="0"/>
              <a:cs typeface="B Nazanin" panose="00000400000000000000" pitchFamily="2" charset="-78"/>
            </a:endParaRPr>
          </a:p>
          <a:p>
            <a:pPr algn="justLow" rtl="1">
              <a:spcAft>
                <a:spcPts val="415"/>
              </a:spcAft>
            </a:pPr>
            <a:r>
              <a:rPr lang="fa-IR" sz="2400" dirty="0">
                <a:latin typeface="Calibri" panose="020F0502020204030204" pitchFamily="34" charset="0"/>
                <a:ea typeface="Calibri" panose="020F0502020204030204" pitchFamily="34" charset="0"/>
                <a:cs typeface="B Nazanin" panose="00000400000000000000" pitchFamily="2" charset="-78"/>
              </a:rPr>
              <a:t>4-تصمیم گیری راجع به استفاده از اپیزیوتومی</a:t>
            </a:r>
            <a:endParaRPr lang="fa-IR" sz="2400" dirty="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228600" y="2667000"/>
            <a:ext cx="3200401" cy="4076320"/>
          </a:xfrm>
          <a:prstGeom prst="rect">
            <a:avLst/>
          </a:prstGeom>
        </p:spPr>
      </p:pic>
      <p:sp>
        <p:nvSpPr>
          <p:cNvPr id="9" name="Rectangle 8"/>
          <p:cNvSpPr/>
          <p:nvPr/>
        </p:nvSpPr>
        <p:spPr>
          <a:xfrm>
            <a:off x="609600" y="682742"/>
            <a:ext cx="7848599" cy="1686231"/>
          </a:xfrm>
          <a:prstGeom prst="rect">
            <a:avLst/>
          </a:prstGeom>
        </p:spPr>
        <p:txBody>
          <a:bodyPr wrap="square">
            <a:spAutoFit/>
          </a:bodyPr>
          <a:lstStyle/>
          <a:p>
            <a:pPr algn="justLow" rtl="1">
              <a:spcAft>
                <a:spcPts val="415"/>
              </a:spcAft>
            </a:pPr>
            <a:r>
              <a:rPr lang="fa-IR" sz="1938" dirty="0">
                <a:latin typeface="Calibri" panose="020F0502020204030204" pitchFamily="34" charset="0"/>
                <a:ea typeface="Calibri" panose="020F0502020204030204" pitchFamily="34" charset="0"/>
                <a:cs typeface="B Nazanin" panose="00000400000000000000" pitchFamily="2" charset="-78"/>
              </a:rPr>
              <a:t>براساس نظر</a:t>
            </a:r>
            <a:r>
              <a:rPr lang="en-US" sz="1938" dirty="0">
                <a:latin typeface="Calibri" panose="020F0502020204030204" pitchFamily="34" charset="0"/>
                <a:ea typeface="Calibri" panose="020F0502020204030204" pitchFamily="34" charset="0"/>
                <a:cs typeface="B Nazanin" panose="00000400000000000000" pitchFamily="2" charset="-78"/>
              </a:rPr>
              <a:t>ACOG    </a:t>
            </a:r>
            <a:r>
              <a:rPr lang="fa-IR" sz="1938" dirty="0">
                <a:latin typeface="Calibri" panose="020F0502020204030204" pitchFamily="34" charset="0"/>
                <a:ea typeface="Calibri" panose="020F0502020204030204" pitchFamily="34" charset="0"/>
                <a:cs typeface="B Nazanin" panose="00000400000000000000" pitchFamily="2" charset="-78"/>
              </a:rPr>
              <a:t> و</a:t>
            </a:r>
            <a:r>
              <a:rPr lang="en-US" sz="1938" dirty="0">
                <a:latin typeface="Calibri" panose="020F0502020204030204" pitchFamily="34" charset="0"/>
                <a:ea typeface="Calibri" panose="020F0502020204030204" pitchFamily="34" charset="0"/>
                <a:cs typeface="B Nazanin" panose="00000400000000000000" pitchFamily="2" charset="-78"/>
              </a:rPr>
              <a:t> RCOG </a:t>
            </a:r>
            <a:r>
              <a:rPr lang="fa-IR" sz="1938" dirty="0">
                <a:latin typeface="Calibri" panose="020F0502020204030204" pitchFamily="34" charset="0"/>
                <a:ea typeface="Calibri" panose="020F0502020204030204" pitchFamily="34" charset="0"/>
                <a:cs typeface="B Nazanin" panose="00000400000000000000" pitchFamily="2" charset="-78"/>
              </a:rPr>
              <a:t> استفاده از روش </a:t>
            </a:r>
            <a:r>
              <a:rPr lang="en-US" sz="1938" b="1" i="1" dirty="0">
                <a:solidFill>
                  <a:srgbClr val="FF0000"/>
                </a:solidFill>
                <a:latin typeface="Calibri" panose="020F0502020204030204" pitchFamily="34" charset="0"/>
                <a:ea typeface="Calibri" panose="020F0502020204030204" pitchFamily="34" charset="0"/>
                <a:cs typeface="B Nazanin" panose="00000400000000000000" pitchFamily="2" charset="-78"/>
              </a:rPr>
              <a:t>hands-on</a:t>
            </a:r>
            <a:r>
              <a:rPr lang="en-US" sz="1938" dirty="0">
                <a:latin typeface="Calibri" panose="020F0502020204030204" pitchFamily="34" charset="0"/>
                <a:ea typeface="Calibri" panose="020F0502020204030204" pitchFamily="34" charset="0"/>
                <a:cs typeface="B Nazanin" panose="00000400000000000000" pitchFamily="2" charset="-78"/>
              </a:rPr>
              <a:t> </a:t>
            </a:r>
            <a:r>
              <a:rPr lang="fa-IR" sz="1938" dirty="0">
                <a:latin typeface="Calibri" panose="020F0502020204030204" pitchFamily="34" charset="0"/>
                <a:ea typeface="Calibri" panose="020F0502020204030204" pitchFamily="34" charset="0"/>
                <a:cs typeface="B Nazanin" panose="00000400000000000000" pitchFamily="2" charset="-78"/>
              </a:rPr>
              <a:t> (حمایت پرینه)به روش </a:t>
            </a:r>
            <a:r>
              <a:rPr lang="en-US" sz="1662" dirty="0">
                <a:latin typeface="Calibri" panose="020F0502020204030204" pitchFamily="34" charset="0"/>
                <a:ea typeface="Calibri" panose="020F0502020204030204" pitchFamily="34" charset="0"/>
                <a:cs typeface="B Nazanin" panose="00000400000000000000" pitchFamily="2" charset="-78"/>
              </a:rPr>
              <a:t>hands –off </a:t>
            </a:r>
            <a:r>
              <a:rPr lang="fa-IR" sz="1662" dirty="0">
                <a:latin typeface="Calibri" panose="020F0502020204030204" pitchFamily="34" charset="0"/>
                <a:ea typeface="Calibri" panose="020F0502020204030204" pitchFamily="34" charset="0"/>
                <a:cs typeface="B Nazanin" panose="00000400000000000000" pitchFamily="2" charset="-78"/>
              </a:rPr>
              <a:t> </a:t>
            </a:r>
            <a:r>
              <a:rPr lang="fa-IR" sz="1938" dirty="0">
                <a:latin typeface="Calibri" panose="020F0502020204030204" pitchFamily="34" charset="0"/>
                <a:ea typeface="Calibri" panose="020F0502020204030204" pitchFamily="34" charset="0"/>
                <a:cs typeface="B Nazanin" panose="00000400000000000000" pitchFamily="2" charset="-78"/>
              </a:rPr>
              <a:t>برتری دارد</a:t>
            </a:r>
            <a:r>
              <a:rPr lang="en-US" sz="1938" dirty="0">
                <a:latin typeface="Calibri" panose="020F0502020204030204" pitchFamily="34" charset="0"/>
                <a:ea typeface="Calibri" panose="020F0502020204030204" pitchFamily="34" charset="0"/>
                <a:cs typeface="B Nazanin" panose="00000400000000000000" pitchFamily="2" charset="-78"/>
              </a:rPr>
              <a:t>.</a:t>
            </a:r>
            <a:endParaRPr lang="fa-IR" sz="1385" dirty="0">
              <a:solidFill>
                <a:srgbClr val="FF0000"/>
              </a:solidFill>
            </a:endParaRPr>
          </a:p>
          <a:p>
            <a:pPr algn="justLow" rtl="1">
              <a:spcAft>
                <a:spcPts val="415"/>
              </a:spcAft>
            </a:pPr>
            <a:endParaRPr lang="en-US" sz="1385" dirty="0">
              <a:solidFill>
                <a:srgbClr val="FF0000"/>
              </a:solidFill>
            </a:endParaRPr>
          </a:p>
          <a:p>
            <a:pPr algn="justLow" rtl="1">
              <a:spcAft>
                <a:spcPts val="415"/>
              </a:spcAft>
            </a:pPr>
            <a:r>
              <a:rPr lang="fa-IR" sz="2215" dirty="0">
                <a:solidFill>
                  <a:srgbClr val="00B050"/>
                </a:solidFill>
                <a:latin typeface="Calibri" panose="020F0502020204030204" pitchFamily="34" charset="0"/>
                <a:ea typeface="Calibri" panose="020F0502020204030204" pitchFamily="34" charset="0"/>
                <a:cs typeface="B Nazanin" panose="00000400000000000000" pitchFamily="2" charset="-78"/>
              </a:rPr>
              <a:t>روش خاصی برای این حمایت پرینه توصیه نمی شود ولی به طور کلی شامل مراحل زیر است:</a:t>
            </a:r>
            <a:endParaRPr lang="en-US" sz="2215" dirty="0">
              <a:solidFill>
                <a:srgbClr val="00B050"/>
              </a:solidFill>
              <a:latin typeface="Calibri" panose="020F0502020204030204" pitchFamily="34" charset="0"/>
              <a:ea typeface="Calibri" panose="020F0502020204030204" pitchFamily="34" charset="0"/>
              <a:cs typeface="Arial" panose="020B0604020202020204" pitchFamily="34" charset="0"/>
            </a:endParaRPr>
          </a:p>
        </p:txBody>
      </p:sp>
      <p:sp>
        <p:nvSpPr>
          <p:cNvPr id="10" name="Content Placeholder 2"/>
          <p:cNvSpPr txBox="1">
            <a:spLocks/>
          </p:cNvSpPr>
          <p:nvPr/>
        </p:nvSpPr>
        <p:spPr>
          <a:xfrm>
            <a:off x="2375718" y="4295711"/>
            <a:ext cx="4399026" cy="2060591"/>
          </a:xfrm>
          <a:prstGeom prst="rect">
            <a:avLst/>
          </a:prstGeom>
        </p:spPr>
        <p:txBody>
          <a:bodyPr vert="horz" lIns="63305" tIns="31652" rIns="63305" bIns="31652" rtlCol="0">
            <a:norm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Low">
              <a:buNone/>
            </a:pPr>
            <a:endParaRPr lang="en-US" sz="831" dirty="0">
              <a:cs typeface="B Nazanin" panose="00000400000000000000" pitchFamily="2" charset="-78"/>
            </a:endParaRPr>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4803452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90A1D-3CFB-4D7F-B8D0-BDABF062E553}"/>
              </a:ext>
            </a:extLst>
          </p:cNvPr>
          <p:cNvPicPr>
            <a:picLocks noChangeAspect="1"/>
          </p:cNvPicPr>
          <p:nvPr/>
        </p:nvPicPr>
        <p:blipFill>
          <a:blip r:embed="rId2"/>
          <a:stretch>
            <a:fillRect/>
          </a:stretch>
        </p:blipFill>
        <p:spPr>
          <a:xfrm>
            <a:off x="1295399" y="152400"/>
            <a:ext cx="6324601" cy="6629400"/>
          </a:xfrm>
          <a:prstGeom prst="rect">
            <a:avLst/>
          </a:prstGeom>
        </p:spPr>
      </p:pic>
    </p:spTree>
    <p:extLst>
      <p:ext uri="{BB962C8B-B14F-4D97-AF65-F5344CB8AC3E}">
        <p14:creationId xmlns:p14="http://schemas.microsoft.com/office/powerpoint/2010/main" val="2078372371"/>
      </p:ext>
    </p:extLst>
  </p:cSld>
  <p:clrMapOvr>
    <a:masterClrMapping/>
  </p:clrMapOvr>
  <p:transition>
    <p:pull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E5A33-37E4-4FC2-9680-5585BC5DAF5F}"/>
              </a:ext>
            </a:extLst>
          </p:cNvPr>
          <p:cNvPicPr>
            <a:picLocks noChangeAspect="1"/>
          </p:cNvPicPr>
          <p:nvPr/>
        </p:nvPicPr>
        <p:blipFill>
          <a:blip r:embed="rId2"/>
          <a:stretch>
            <a:fillRect/>
          </a:stretch>
        </p:blipFill>
        <p:spPr>
          <a:xfrm>
            <a:off x="1143000" y="347134"/>
            <a:ext cx="6324600" cy="6358466"/>
          </a:xfrm>
          <a:prstGeom prst="rect">
            <a:avLst/>
          </a:prstGeom>
        </p:spPr>
      </p:pic>
    </p:spTree>
    <p:extLst>
      <p:ext uri="{BB962C8B-B14F-4D97-AF65-F5344CB8AC3E}">
        <p14:creationId xmlns:p14="http://schemas.microsoft.com/office/powerpoint/2010/main" val="2829518063"/>
      </p:ext>
    </p:extLst>
  </p:cSld>
  <p:clrMapOvr>
    <a:masterClrMapping/>
  </p:clrMapOvr>
  <p:transition>
    <p:pull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95397645"/>
              </p:ext>
            </p:extLst>
          </p:nvPr>
        </p:nvGraphicFramePr>
        <p:xfrm>
          <a:off x="457200" y="15240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219200" y="311938"/>
            <a:ext cx="6248399" cy="518475"/>
          </a:xfrm>
          <a:prstGeom prst="rect">
            <a:avLst/>
          </a:prstGeom>
        </p:spPr>
        <p:txBody>
          <a:bodyPr wrap="square">
            <a:spAutoFit/>
          </a:bodyPr>
          <a:lstStyle/>
          <a:p>
            <a:pPr algn="ctr"/>
            <a:r>
              <a:rPr lang="fa-IR" sz="2769" b="1" dirty="0">
                <a:solidFill>
                  <a:srgbClr val="FF0000"/>
                </a:solidFill>
                <a:latin typeface="Calibri" panose="020F0502020204030204" pitchFamily="34" charset="0"/>
                <a:ea typeface="Calibri" panose="020F0502020204030204" pitchFamily="34" charset="0"/>
                <a:cs typeface="B Nazanin" panose="00000400000000000000" pitchFamily="2" charset="-78"/>
              </a:rPr>
              <a:t>آیا آسیب اسفنگتر آنال قابل پیشگیری است؟؟</a:t>
            </a:r>
            <a:endParaRPr lang="fa-IR" sz="2769" b="1" dirty="0">
              <a:solidFill>
                <a:srgbClr val="FF0000"/>
              </a:solidFill>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9487525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34038B77-97FB-411F-9E4E-0B7FF2AF0B87}"/>
                                            </p:graphicEl>
                                          </p:spTgt>
                                        </p:tgtEl>
                                        <p:attrNameLst>
                                          <p:attrName>style.visibility</p:attrName>
                                        </p:attrNameLst>
                                      </p:cBhvr>
                                      <p:to>
                                        <p:strVal val="visible"/>
                                      </p:to>
                                    </p:set>
                                    <p:animEffect transition="in" filter="barn(inVertical)">
                                      <p:cBhvr>
                                        <p:cTn id="7" dur="500"/>
                                        <p:tgtEl>
                                          <p:spTgt spid="4">
                                            <p:graphicEl>
                                              <a:dgm id="{34038B77-97FB-411F-9E4E-0B7FF2AF0B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graphicEl>
                                              <a:dgm id="{A9C6D26D-A04A-4804-A419-8F26DF836527}"/>
                                            </p:graphicEl>
                                          </p:spTgt>
                                        </p:tgtEl>
                                        <p:attrNameLst>
                                          <p:attrName>style.visibility</p:attrName>
                                        </p:attrNameLst>
                                      </p:cBhvr>
                                      <p:to>
                                        <p:strVal val="visible"/>
                                      </p:to>
                                    </p:set>
                                    <p:animEffect transition="in" filter="barn(inVertical)">
                                      <p:cBhvr>
                                        <p:cTn id="12" dur="500"/>
                                        <p:tgtEl>
                                          <p:spTgt spid="4">
                                            <p:graphicEl>
                                              <a:dgm id="{A9C6D26D-A04A-4804-A419-8F26DF836527}"/>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graphicEl>
                                              <a:dgm id="{3EADE334-7E3F-4728-9111-12814F3BD3C7}"/>
                                            </p:graphicEl>
                                          </p:spTgt>
                                        </p:tgtEl>
                                        <p:attrNameLst>
                                          <p:attrName>style.visibility</p:attrName>
                                        </p:attrNameLst>
                                      </p:cBhvr>
                                      <p:to>
                                        <p:strVal val="visible"/>
                                      </p:to>
                                    </p:set>
                                    <p:animEffect transition="in" filter="barn(inVertical)">
                                      <p:cBhvr>
                                        <p:cTn id="15" dur="500"/>
                                        <p:tgtEl>
                                          <p:spTgt spid="4">
                                            <p:graphicEl>
                                              <a:dgm id="{3EADE334-7E3F-4728-9111-12814F3BD3C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graphicEl>
                                              <a:dgm id="{20D6645C-97EA-4C5B-B6B6-FDE68FD07170}"/>
                                            </p:graphicEl>
                                          </p:spTgt>
                                        </p:tgtEl>
                                        <p:attrNameLst>
                                          <p:attrName>style.visibility</p:attrName>
                                        </p:attrNameLst>
                                      </p:cBhvr>
                                      <p:to>
                                        <p:strVal val="visible"/>
                                      </p:to>
                                    </p:set>
                                    <p:animEffect transition="in" filter="barn(inVertical)">
                                      <p:cBhvr>
                                        <p:cTn id="20" dur="500"/>
                                        <p:tgtEl>
                                          <p:spTgt spid="4">
                                            <p:graphicEl>
                                              <a:dgm id="{20D6645C-97EA-4C5B-B6B6-FDE68FD07170}"/>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graphicEl>
                                              <a:dgm id="{5CFC6FA9-3F0E-4E3F-B097-BF66E7072F55}"/>
                                            </p:graphicEl>
                                          </p:spTgt>
                                        </p:tgtEl>
                                        <p:attrNameLst>
                                          <p:attrName>style.visibility</p:attrName>
                                        </p:attrNameLst>
                                      </p:cBhvr>
                                      <p:to>
                                        <p:strVal val="visible"/>
                                      </p:to>
                                    </p:set>
                                    <p:animEffect transition="in" filter="barn(inVertical)">
                                      <p:cBhvr>
                                        <p:cTn id="23" dur="500"/>
                                        <p:tgtEl>
                                          <p:spTgt spid="4">
                                            <p:graphicEl>
                                              <a:dgm id="{5CFC6FA9-3F0E-4E3F-B097-BF66E7072F5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graphicEl>
                                              <a:dgm id="{E78C2BE6-5D2B-45D4-BF36-3BC740962632}"/>
                                            </p:graphicEl>
                                          </p:spTgt>
                                        </p:tgtEl>
                                        <p:attrNameLst>
                                          <p:attrName>style.visibility</p:attrName>
                                        </p:attrNameLst>
                                      </p:cBhvr>
                                      <p:to>
                                        <p:strVal val="visible"/>
                                      </p:to>
                                    </p:set>
                                    <p:animEffect transition="in" filter="barn(inVertical)">
                                      <p:cBhvr>
                                        <p:cTn id="28" dur="500"/>
                                        <p:tgtEl>
                                          <p:spTgt spid="4">
                                            <p:graphicEl>
                                              <a:dgm id="{E78C2BE6-5D2B-45D4-BF36-3BC740962632}"/>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graphicEl>
                                              <a:dgm id="{63482B57-C738-481F-87FB-BC893F99DF01}"/>
                                            </p:graphicEl>
                                          </p:spTgt>
                                        </p:tgtEl>
                                        <p:attrNameLst>
                                          <p:attrName>style.visibility</p:attrName>
                                        </p:attrNameLst>
                                      </p:cBhvr>
                                      <p:to>
                                        <p:strVal val="visible"/>
                                      </p:to>
                                    </p:set>
                                    <p:animEffect transition="in" filter="barn(inVertical)">
                                      <p:cBhvr>
                                        <p:cTn id="31" dur="500"/>
                                        <p:tgtEl>
                                          <p:spTgt spid="4">
                                            <p:graphicEl>
                                              <a:dgm id="{63482B57-C738-481F-87FB-BC893F99DF0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graphicEl>
                                              <a:dgm id="{C35652B6-31DB-4BA8-91D3-46C876449D62}"/>
                                            </p:graphicEl>
                                          </p:spTgt>
                                        </p:tgtEl>
                                        <p:attrNameLst>
                                          <p:attrName>style.visibility</p:attrName>
                                        </p:attrNameLst>
                                      </p:cBhvr>
                                      <p:to>
                                        <p:strVal val="visible"/>
                                      </p:to>
                                    </p:set>
                                    <p:animEffect transition="in" filter="barn(inVertical)">
                                      <p:cBhvr>
                                        <p:cTn id="36" dur="500"/>
                                        <p:tgtEl>
                                          <p:spTgt spid="4">
                                            <p:graphicEl>
                                              <a:dgm id="{C35652B6-31DB-4BA8-91D3-46C876449D62}"/>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
                                            <p:graphicEl>
                                              <a:dgm id="{69AF7602-7F83-42A8-B3EC-93AB7162B385}"/>
                                            </p:graphicEl>
                                          </p:spTgt>
                                        </p:tgtEl>
                                        <p:attrNameLst>
                                          <p:attrName>style.visibility</p:attrName>
                                        </p:attrNameLst>
                                      </p:cBhvr>
                                      <p:to>
                                        <p:strVal val="visible"/>
                                      </p:to>
                                    </p:set>
                                    <p:animEffect transition="in" filter="barn(inVertical)">
                                      <p:cBhvr>
                                        <p:cTn id="39" dur="500"/>
                                        <p:tgtEl>
                                          <p:spTgt spid="4">
                                            <p:graphicEl>
                                              <a:dgm id="{69AF7602-7F83-42A8-B3EC-93AB7162B38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graphicEl>
                                              <a:dgm id="{B6D5F3EB-3516-4695-850E-D0BFC9E98A7F}"/>
                                            </p:graphicEl>
                                          </p:spTgt>
                                        </p:tgtEl>
                                        <p:attrNameLst>
                                          <p:attrName>style.visibility</p:attrName>
                                        </p:attrNameLst>
                                      </p:cBhvr>
                                      <p:to>
                                        <p:strVal val="visible"/>
                                      </p:to>
                                    </p:set>
                                    <p:animEffect transition="in" filter="barn(inVertical)">
                                      <p:cBhvr>
                                        <p:cTn id="44" dur="500"/>
                                        <p:tgtEl>
                                          <p:spTgt spid="4">
                                            <p:graphicEl>
                                              <a:dgm id="{B6D5F3EB-3516-4695-850E-D0BFC9E98A7F}"/>
                                            </p:graphic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
                                            <p:graphicEl>
                                              <a:dgm id="{89B5AEAF-8A0B-410C-BA11-1B2406698B2E}"/>
                                            </p:graphicEl>
                                          </p:spTgt>
                                        </p:tgtEl>
                                        <p:attrNameLst>
                                          <p:attrName>style.visibility</p:attrName>
                                        </p:attrNameLst>
                                      </p:cBhvr>
                                      <p:to>
                                        <p:strVal val="visible"/>
                                      </p:to>
                                    </p:set>
                                    <p:animEffect transition="in" filter="barn(inVertical)">
                                      <p:cBhvr>
                                        <p:cTn id="47" dur="500"/>
                                        <p:tgtEl>
                                          <p:spTgt spid="4">
                                            <p:graphicEl>
                                              <a:dgm id="{89B5AEAF-8A0B-410C-BA11-1B2406698B2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graphicEl>
                                              <a:dgm id="{D3823D9E-7C5C-41B8-9076-3F90C2D008D5}"/>
                                            </p:graphicEl>
                                          </p:spTgt>
                                        </p:tgtEl>
                                        <p:attrNameLst>
                                          <p:attrName>style.visibility</p:attrName>
                                        </p:attrNameLst>
                                      </p:cBhvr>
                                      <p:to>
                                        <p:strVal val="visible"/>
                                      </p:to>
                                    </p:set>
                                    <p:animEffect transition="in" filter="barn(inVertical)">
                                      <p:cBhvr>
                                        <p:cTn id="52" dur="500"/>
                                        <p:tgtEl>
                                          <p:spTgt spid="4">
                                            <p:graphicEl>
                                              <a:dgm id="{D3823D9E-7C5C-41B8-9076-3F90C2D008D5}"/>
                                            </p:graphic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
                                            <p:graphicEl>
                                              <a:dgm id="{3FB7A6A1-165A-4538-AA42-0EB2224E19DF}"/>
                                            </p:graphicEl>
                                          </p:spTgt>
                                        </p:tgtEl>
                                        <p:attrNameLst>
                                          <p:attrName>style.visibility</p:attrName>
                                        </p:attrNameLst>
                                      </p:cBhvr>
                                      <p:to>
                                        <p:strVal val="visible"/>
                                      </p:to>
                                    </p:set>
                                    <p:animEffect transition="in" filter="barn(inVertical)">
                                      <p:cBhvr>
                                        <p:cTn id="55" dur="500"/>
                                        <p:tgtEl>
                                          <p:spTgt spid="4">
                                            <p:graphicEl>
                                              <a:dgm id="{3FB7A6A1-165A-4538-AA42-0EB2224E19DF}"/>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
                                            <p:graphicEl>
                                              <a:dgm id="{F7AF8869-AF0E-4D4A-9BAA-1EF4BD1D2C92}"/>
                                            </p:graphicEl>
                                          </p:spTgt>
                                        </p:tgtEl>
                                        <p:attrNameLst>
                                          <p:attrName>style.visibility</p:attrName>
                                        </p:attrNameLst>
                                      </p:cBhvr>
                                      <p:to>
                                        <p:strVal val="visible"/>
                                      </p:to>
                                    </p:set>
                                    <p:animEffect transition="in" filter="barn(inVertical)">
                                      <p:cBhvr>
                                        <p:cTn id="60" dur="500"/>
                                        <p:tgtEl>
                                          <p:spTgt spid="4">
                                            <p:graphicEl>
                                              <a:dgm id="{F7AF8869-AF0E-4D4A-9BAA-1EF4BD1D2C92}"/>
                                            </p:graphicEl>
                                          </p:spTgt>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
                                            <p:graphicEl>
                                              <a:dgm id="{843B3FB2-0318-4B68-A28B-94BF26177098}"/>
                                            </p:graphicEl>
                                          </p:spTgt>
                                        </p:tgtEl>
                                        <p:attrNameLst>
                                          <p:attrName>style.visibility</p:attrName>
                                        </p:attrNameLst>
                                      </p:cBhvr>
                                      <p:to>
                                        <p:strVal val="visible"/>
                                      </p:to>
                                    </p:set>
                                    <p:animEffect transition="in" filter="barn(inVertical)">
                                      <p:cBhvr>
                                        <p:cTn id="63" dur="500"/>
                                        <p:tgtEl>
                                          <p:spTgt spid="4">
                                            <p:graphicEl>
                                              <a:dgm id="{843B3FB2-0318-4B68-A28B-94BF2617709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4">
                                            <p:graphicEl>
                                              <a:dgm id="{0DDD3A82-01D9-4034-9C96-5DD6E69FAA29}"/>
                                            </p:graphicEl>
                                          </p:spTgt>
                                        </p:tgtEl>
                                        <p:attrNameLst>
                                          <p:attrName>style.visibility</p:attrName>
                                        </p:attrNameLst>
                                      </p:cBhvr>
                                      <p:to>
                                        <p:strVal val="visible"/>
                                      </p:to>
                                    </p:set>
                                    <p:animEffect transition="in" filter="barn(inVertical)">
                                      <p:cBhvr>
                                        <p:cTn id="68" dur="500"/>
                                        <p:tgtEl>
                                          <p:spTgt spid="4">
                                            <p:graphicEl>
                                              <a:dgm id="{0DDD3A82-01D9-4034-9C96-5DD6E69FAA29}"/>
                                            </p:graphic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
                                            <p:graphicEl>
                                              <a:dgm id="{0250ACDC-83DE-4F67-9433-9886060359BC}"/>
                                            </p:graphicEl>
                                          </p:spTgt>
                                        </p:tgtEl>
                                        <p:attrNameLst>
                                          <p:attrName>style.visibility</p:attrName>
                                        </p:attrNameLst>
                                      </p:cBhvr>
                                      <p:to>
                                        <p:strVal val="visible"/>
                                      </p:to>
                                    </p:set>
                                    <p:animEffect transition="in" filter="barn(inVertical)">
                                      <p:cBhvr>
                                        <p:cTn id="71" dur="500"/>
                                        <p:tgtEl>
                                          <p:spTgt spid="4">
                                            <p:graphicEl>
                                              <a:dgm id="{0250ACDC-83DE-4F67-9433-9886060359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579B9-5DD8-4189-B469-1958A8CECF6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6373588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799" cy="5715000"/>
          </a:xfrm>
        </p:spPr>
        <p:txBody>
          <a:bodyPr>
            <a:normAutofit/>
          </a:bodyPr>
          <a:lstStyle/>
          <a:p>
            <a:pPr marL="0" indent="0" algn="ctr">
              <a:buNone/>
            </a:pPr>
            <a:r>
              <a:rPr lang="fa-IR" sz="1938" b="1" i="1" dirty="0">
                <a:solidFill>
                  <a:srgbClr val="00B050"/>
                </a:solidFill>
              </a:rPr>
              <a:t>کد</a:t>
            </a:r>
            <a:r>
              <a:rPr lang="fa-IR" sz="2215" b="1" i="1" dirty="0">
                <a:solidFill>
                  <a:srgbClr val="00B050"/>
                </a:solidFill>
              </a:rPr>
              <a:t>ام پارگی های مامایی باید ترمیم شوند؟</a:t>
            </a:r>
          </a:p>
          <a:p>
            <a:pPr marL="0" indent="0" algn="ctr">
              <a:buNone/>
            </a:pPr>
            <a:endParaRPr lang="en-US" sz="1938" b="1" dirty="0">
              <a:solidFill>
                <a:srgbClr val="FF0000"/>
              </a:solidFill>
            </a:endParaRPr>
          </a:p>
          <a:p>
            <a:pPr marL="0" indent="0" algn="r">
              <a:buNone/>
            </a:pPr>
            <a:r>
              <a:rPr lang="fa-IR" sz="1938" dirty="0"/>
              <a:t>پارگی های </a:t>
            </a:r>
            <a:r>
              <a:rPr lang="fa-IR" sz="1938" b="1" dirty="0">
                <a:solidFill>
                  <a:schemeClr val="accent2">
                    <a:lumMod val="75000"/>
                  </a:schemeClr>
                </a:solidFill>
              </a:rPr>
              <a:t>اطراف کلیتوریس </a:t>
            </a:r>
            <a:r>
              <a:rPr lang="fa-IR" sz="1938" dirty="0"/>
              <a:t>،</a:t>
            </a:r>
            <a:r>
              <a:rPr lang="fa-IR" sz="1938" b="1" dirty="0">
                <a:solidFill>
                  <a:schemeClr val="accent2">
                    <a:lumMod val="75000"/>
                  </a:schemeClr>
                </a:solidFill>
              </a:rPr>
              <a:t> یورترا </a:t>
            </a:r>
            <a:r>
              <a:rPr lang="fa-IR" sz="1938" dirty="0"/>
              <a:t>و</a:t>
            </a:r>
            <a:r>
              <a:rPr lang="fa-IR" sz="1938" b="1" dirty="0">
                <a:solidFill>
                  <a:schemeClr val="accent2">
                    <a:lumMod val="75000"/>
                  </a:schemeClr>
                </a:solidFill>
              </a:rPr>
              <a:t>لبیا</a:t>
            </a:r>
            <a:r>
              <a:rPr lang="fa-IR" sz="1938" dirty="0"/>
              <a:t> در صورتی که خونریزی داشته باشند یا آناتومی منطقه را به هم زده باشند ترمیم می شوند. </a:t>
            </a:r>
            <a:endParaRPr lang="en-US" sz="1938" dirty="0"/>
          </a:p>
          <a:p>
            <a:pPr marL="0" indent="0" algn="r">
              <a:buNone/>
            </a:pPr>
            <a:endParaRPr lang="en-US" sz="1938" dirty="0"/>
          </a:p>
          <a:p>
            <a:pPr marL="0" indent="0" algn="r">
              <a:buNone/>
            </a:pPr>
            <a:r>
              <a:rPr lang="fa-IR" sz="1938" dirty="0"/>
              <a:t>ترمیم پارگی های درجه 1و2 باید براساس قضاوت بالینی انجام شود.</a:t>
            </a:r>
          </a:p>
          <a:p>
            <a:pPr algn="justLow">
              <a:buFontTx/>
              <a:buChar char="-"/>
            </a:pPr>
            <a:endParaRPr lang="en-US" sz="1938" dirty="0"/>
          </a:p>
          <a:p>
            <a:pPr marL="0" indent="0" algn="r">
              <a:buNone/>
            </a:pPr>
            <a:r>
              <a:rPr lang="fa-IR" sz="1938" b="1" i="1" dirty="0">
                <a:solidFill>
                  <a:schemeClr val="accent2">
                    <a:lumMod val="75000"/>
                  </a:schemeClr>
                </a:solidFill>
              </a:rPr>
              <a:t>ترمیم پارگی درجه 1 </a:t>
            </a:r>
            <a:r>
              <a:rPr lang="fa-IR" sz="1938" dirty="0"/>
              <a:t>باسوچور یا چسب جراحی انجام می شود می توان از سوچورهای ممتد، با نخ قابل جذب مثل ویکریل وترجیحا نوع سریع الجذب آن استفاده کرد.</a:t>
            </a:r>
          </a:p>
          <a:p>
            <a:pPr algn="justLow">
              <a:buFontTx/>
              <a:buChar char="-"/>
            </a:pPr>
            <a:endParaRPr lang="fa-IR" sz="1938" dirty="0"/>
          </a:p>
          <a:p>
            <a:pPr algn="justLow">
              <a:buFontTx/>
              <a:buChar char="-"/>
            </a:pPr>
            <a:endParaRPr lang="en-US" dirty="0"/>
          </a:p>
          <a:p>
            <a:pPr marL="0" indent="0" algn="justLow">
              <a:buNone/>
            </a:pPr>
            <a:r>
              <a:rPr lang="fa-IR" dirty="0"/>
              <a:t> </a:t>
            </a:r>
            <a:endParaRPr lang="en-US" dirty="0"/>
          </a:p>
        </p:txBody>
      </p:sp>
      <p:sp>
        <p:nvSpPr>
          <p:cNvPr id="5" name="Content Placeholder 2"/>
          <p:cNvSpPr txBox="1">
            <a:spLocks/>
          </p:cNvSpPr>
          <p:nvPr/>
        </p:nvSpPr>
        <p:spPr>
          <a:xfrm>
            <a:off x="4084296" y="3914551"/>
            <a:ext cx="2467586" cy="2092928"/>
          </a:xfrm>
          <a:prstGeom prst="rect">
            <a:avLst/>
          </a:prstGeom>
        </p:spPr>
        <p:txBody>
          <a:bodyPr vert="horz" lIns="63305" tIns="31652" rIns="63305" bIns="31652" rtlCol="0">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246"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7053718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arn(inVertical)">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nodePh="1">
                                  <p:stCondLst>
                                    <p:cond delay="0"/>
                                  </p:stCondLst>
                                  <p:endCondLst>
                                    <p:cond evt="begin" delay="0">
                                      <p:tn val="25"/>
                                    </p:cond>
                                  </p:end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36525"/>
            <a:ext cx="8686800" cy="1592744"/>
          </a:xfrm>
          <a:prstGeom prst="rect">
            <a:avLst/>
          </a:prstGeom>
        </p:spPr>
        <p:txBody>
          <a:bodyPr wrap="square">
            <a:spAutoFit/>
          </a:bodyPr>
          <a:lstStyle/>
          <a:p>
            <a:pPr algn="justLow" rtl="1">
              <a:lnSpc>
                <a:spcPct val="115000"/>
              </a:lnSpc>
              <a:spcAft>
                <a:spcPts val="498"/>
              </a:spcAft>
            </a:pPr>
            <a:r>
              <a:rPr lang="fa-IR" sz="2215" b="1" dirty="0">
                <a:solidFill>
                  <a:srgbClr val="FF0000"/>
                </a:solidFill>
                <a:latin typeface="Calibri" panose="020F0502020204030204" pitchFamily="34" charset="0"/>
                <a:ea typeface="Calibri" panose="020F0502020204030204" pitchFamily="34" charset="0"/>
                <a:cs typeface="B Nazanin" panose="00000400000000000000" pitchFamily="2" charset="-78"/>
              </a:rPr>
              <a:t>چه کسی ترمیم پارگی درجه 3و4 را انجام دهد؟</a:t>
            </a:r>
            <a:endParaRPr lang="en-US" sz="2215"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498"/>
              </a:spcAft>
            </a:pPr>
            <a:endParaRPr lang="en-US" sz="2215"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498"/>
              </a:spcAft>
            </a:pPr>
            <a:r>
              <a:rPr lang="fa-IR" sz="1662" dirty="0">
                <a:latin typeface="Calibri" panose="020F0502020204030204" pitchFamily="34" charset="0"/>
                <a:ea typeface="Calibri" panose="020F0502020204030204" pitchFamily="34" charset="0"/>
                <a:cs typeface="B Nazanin" panose="00000400000000000000" pitchFamily="2" charset="-78"/>
              </a:rPr>
              <a:t>معمولا ترمیم به وسیله ی یک جراح آموزش دیده انجام می شود . یا توسط فرد آموزش گیرنده تحت نظارت یک فرد ماهر انجام می شود</a:t>
            </a:r>
            <a:endParaRPr lang="en-US" sz="1108"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304800" y="3835136"/>
            <a:ext cx="8382000" cy="688778"/>
          </a:xfrm>
          <a:prstGeom prst="rect">
            <a:avLst/>
          </a:prstGeom>
        </p:spPr>
        <p:txBody>
          <a:bodyPr wrap="square">
            <a:spAutoFit/>
          </a:bodyPr>
          <a:lstStyle/>
          <a:p>
            <a:pPr algn="justLow" rtl="1"/>
            <a:r>
              <a:rPr lang="fa-IR" sz="1938" dirty="0">
                <a:latin typeface="Calibri" panose="020F0502020204030204" pitchFamily="34" charset="0"/>
                <a:ea typeface="Calibri" panose="020F0502020204030204" pitchFamily="34" charset="0"/>
                <a:cs typeface="B Nazanin" panose="00000400000000000000" pitchFamily="2" charset="-78"/>
              </a:rPr>
              <a:t>تاخیر ترمیم به طور روتین توصیه نمی شود ولی در صورتیکه تاخیر ترمیم باعث ایجاد شرایط مناسب تر و حضور جراحان ماهر تر می شود می توان ترمیم را با تاخیر انجام داد. </a:t>
            </a:r>
            <a:r>
              <a:rPr lang="en-US" sz="1938" dirty="0">
                <a:latin typeface="Calibri" panose="020F0502020204030204" pitchFamily="34" charset="0"/>
                <a:ea typeface="Calibri" panose="020F0502020204030204" pitchFamily="34" charset="0"/>
                <a:cs typeface="B Nazanin" panose="00000400000000000000" pitchFamily="2" charset="-78"/>
              </a:rPr>
              <a:t>)</a:t>
            </a:r>
            <a:r>
              <a:rPr lang="fa-IR" sz="1938" b="1" i="1" dirty="0">
                <a:solidFill>
                  <a:srgbClr val="00B0F0"/>
                </a:solidFill>
                <a:latin typeface="Calibri" panose="020F0502020204030204" pitchFamily="34" charset="0"/>
                <a:ea typeface="Calibri" panose="020F0502020204030204" pitchFamily="34" charset="0"/>
                <a:cs typeface="B Nazanin" panose="00000400000000000000" pitchFamily="2" charset="-78"/>
              </a:rPr>
              <a:t>8-12 ساعت </a:t>
            </a:r>
            <a:r>
              <a:rPr lang="fa-IR" sz="1938" dirty="0">
                <a:latin typeface="Calibri" panose="020F0502020204030204" pitchFamily="34" charset="0"/>
                <a:ea typeface="Calibri" panose="020F0502020204030204" pitchFamily="34" charset="0"/>
                <a:cs typeface="B Nazanin" panose="00000400000000000000" pitchFamily="2" charset="-78"/>
              </a:rPr>
              <a:t>)</a:t>
            </a:r>
          </a:p>
        </p:txBody>
      </p:sp>
      <p:sp>
        <p:nvSpPr>
          <p:cNvPr id="5" name="Rectangle 4"/>
          <p:cNvSpPr/>
          <p:nvPr/>
        </p:nvSpPr>
        <p:spPr>
          <a:xfrm>
            <a:off x="2659672" y="2971687"/>
            <a:ext cx="6027127" cy="561051"/>
          </a:xfrm>
          <a:prstGeom prst="rect">
            <a:avLst/>
          </a:prstGeom>
        </p:spPr>
        <p:txBody>
          <a:bodyPr wrap="square">
            <a:spAutoFit/>
          </a:bodyPr>
          <a:lstStyle/>
          <a:p>
            <a:pPr algn="r"/>
            <a:r>
              <a:rPr lang="fa-IR" sz="3046" b="1" dirty="0">
                <a:solidFill>
                  <a:srgbClr val="FF0000"/>
                </a:solidFill>
                <a:latin typeface="Calibri" panose="020F0502020204030204" pitchFamily="34" charset="0"/>
                <a:ea typeface="Calibri" panose="020F0502020204030204" pitchFamily="34" charset="0"/>
                <a:cs typeface="B Nazanin" panose="00000400000000000000" pitchFamily="2" charset="-78"/>
              </a:rPr>
              <a:t>زمان ترمیم پارگی درجه 3و4</a:t>
            </a:r>
            <a:endParaRPr lang="fa-IR" sz="3046"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9358327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6575296"/>
              </p:ext>
            </p:extLst>
          </p:nvPr>
        </p:nvGraphicFramePr>
        <p:xfrm>
          <a:off x="457200" y="136524"/>
          <a:ext cx="7924800" cy="6563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58812" y="2479431"/>
            <a:ext cx="1121019" cy="241476"/>
          </a:xfrm>
          <a:prstGeom prst="rect">
            <a:avLst/>
          </a:prstGeom>
          <a:noFill/>
        </p:spPr>
        <p:txBody>
          <a:bodyPr wrap="square" rtlCol="1">
            <a:spAutoFit/>
          </a:bodyPr>
          <a:lstStyle/>
          <a:p>
            <a:r>
              <a:rPr lang="fa-IR" sz="969" b="1" dirty="0"/>
              <a:t>پرینه آل ممبران</a:t>
            </a:r>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4678224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0F1112FD-674A-4A95-B117-C7A43BBED0E5}"/>
                                            </p:graphicEl>
                                          </p:spTgt>
                                        </p:tgtEl>
                                        <p:attrNameLst>
                                          <p:attrName>style.visibility</p:attrName>
                                        </p:attrNameLst>
                                      </p:cBhvr>
                                      <p:to>
                                        <p:strVal val="visible"/>
                                      </p:to>
                                    </p:set>
                                    <p:animEffect transition="in" filter="barn(inVertical)">
                                      <p:cBhvr>
                                        <p:cTn id="7" dur="500"/>
                                        <p:tgtEl>
                                          <p:spTgt spid="4">
                                            <p:graphicEl>
                                              <a:dgm id="{0F1112FD-674A-4A95-B117-C7A43BBED0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graphicEl>
                                              <a:dgm id="{6AC467EA-02AD-4A51-800D-D5BA178245F8}"/>
                                            </p:graphicEl>
                                          </p:spTgt>
                                        </p:tgtEl>
                                        <p:attrNameLst>
                                          <p:attrName>style.visibility</p:attrName>
                                        </p:attrNameLst>
                                      </p:cBhvr>
                                      <p:to>
                                        <p:strVal val="visible"/>
                                      </p:to>
                                    </p:set>
                                    <p:animEffect transition="in" filter="barn(inVertical)">
                                      <p:cBhvr>
                                        <p:cTn id="12" dur="500"/>
                                        <p:tgtEl>
                                          <p:spTgt spid="4">
                                            <p:graphicEl>
                                              <a:dgm id="{6AC467EA-02AD-4A51-800D-D5BA178245F8}"/>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graphicEl>
                                              <a:dgm id="{24CFD5A2-D142-4282-BF85-C56D51355984}"/>
                                            </p:graphicEl>
                                          </p:spTgt>
                                        </p:tgtEl>
                                        <p:attrNameLst>
                                          <p:attrName>style.visibility</p:attrName>
                                        </p:attrNameLst>
                                      </p:cBhvr>
                                      <p:to>
                                        <p:strVal val="visible"/>
                                      </p:to>
                                    </p:set>
                                    <p:animEffect transition="in" filter="barn(inVertical)">
                                      <p:cBhvr>
                                        <p:cTn id="15" dur="500"/>
                                        <p:tgtEl>
                                          <p:spTgt spid="4">
                                            <p:graphicEl>
                                              <a:dgm id="{24CFD5A2-D142-4282-BF85-C56D5135598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graphicEl>
                                              <a:dgm id="{18C3DE30-DDD9-4E03-96B9-709C52A88F53}"/>
                                            </p:graphicEl>
                                          </p:spTgt>
                                        </p:tgtEl>
                                        <p:attrNameLst>
                                          <p:attrName>style.visibility</p:attrName>
                                        </p:attrNameLst>
                                      </p:cBhvr>
                                      <p:to>
                                        <p:strVal val="visible"/>
                                      </p:to>
                                    </p:set>
                                    <p:animEffect transition="in" filter="barn(inVertical)">
                                      <p:cBhvr>
                                        <p:cTn id="20" dur="500"/>
                                        <p:tgtEl>
                                          <p:spTgt spid="4">
                                            <p:graphicEl>
                                              <a:dgm id="{18C3DE30-DDD9-4E03-96B9-709C52A88F53}"/>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graphicEl>
                                              <a:dgm id="{A39EF20B-76F5-4C12-9333-300EC98F7B49}"/>
                                            </p:graphicEl>
                                          </p:spTgt>
                                        </p:tgtEl>
                                        <p:attrNameLst>
                                          <p:attrName>style.visibility</p:attrName>
                                        </p:attrNameLst>
                                      </p:cBhvr>
                                      <p:to>
                                        <p:strVal val="visible"/>
                                      </p:to>
                                    </p:set>
                                    <p:animEffect transition="in" filter="barn(inVertical)">
                                      <p:cBhvr>
                                        <p:cTn id="23" dur="500"/>
                                        <p:tgtEl>
                                          <p:spTgt spid="4">
                                            <p:graphicEl>
                                              <a:dgm id="{A39EF20B-76F5-4C12-9333-300EC98F7B4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graphicEl>
                                              <a:dgm id="{70B2F7C4-109E-4B4A-B333-616385D65D8D}"/>
                                            </p:graphicEl>
                                          </p:spTgt>
                                        </p:tgtEl>
                                        <p:attrNameLst>
                                          <p:attrName>style.visibility</p:attrName>
                                        </p:attrNameLst>
                                      </p:cBhvr>
                                      <p:to>
                                        <p:strVal val="visible"/>
                                      </p:to>
                                    </p:set>
                                    <p:animEffect transition="in" filter="barn(inVertical)">
                                      <p:cBhvr>
                                        <p:cTn id="33" dur="500"/>
                                        <p:tgtEl>
                                          <p:spTgt spid="4">
                                            <p:graphicEl>
                                              <a:dgm id="{70B2F7C4-109E-4B4A-B333-616385D65D8D}"/>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graphicEl>
                                              <a:dgm id="{10CF6761-A27C-461F-8194-03BCD402A51D}"/>
                                            </p:graphicEl>
                                          </p:spTgt>
                                        </p:tgtEl>
                                        <p:attrNameLst>
                                          <p:attrName>style.visibility</p:attrName>
                                        </p:attrNameLst>
                                      </p:cBhvr>
                                      <p:to>
                                        <p:strVal val="visible"/>
                                      </p:to>
                                    </p:set>
                                    <p:animEffect transition="in" filter="barn(inVertical)">
                                      <p:cBhvr>
                                        <p:cTn id="36" dur="500"/>
                                        <p:tgtEl>
                                          <p:spTgt spid="4">
                                            <p:graphicEl>
                                              <a:dgm id="{10CF6761-A27C-461F-8194-03BCD402A51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graphicEl>
                                              <a:dgm id="{D04DF7B4-1695-435C-93B5-B8570AB11CED}"/>
                                            </p:graphicEl>
                                          </p:spTgt>
                                        </p:tgtEl>
                                        <p:attrNameLst>
                                          <p:attrName>style.visibility</p:attrName>
                                        </p:attrNameLst>
                                      </p:cBhvr>
                                      <p:to>
                                        <p:strVal val="visible"/>
                                      </p:to>
                                    </p:set>
                                    <p:animEffect transition="in" filter="barn(inVertical)">
                                      <p:cBhvr>
                                        <p:cTn id="41" dur="500"/>
                                        <p:tgtEl>
                                          <p:spTgt spid="4">
                                            <p:graphicEl>
                                              <a:dgm id="{D04DF7B4-1695-435C-93B5-B8570AB11CED}"/>
                                            </p:graphic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
                                            <p:graphicEl>
                                              <a:dgm id="{203C9D31-18BA-410F-B98C-24885E6AEED1}"/>
                                            </p:graphicEl>
                                          </p:spTgt>
                                        </p:tgtEl>
                                        <p:attrNameLst>
                                          <p:attrName>style.visibility</p:attrName>
                                        </p:attrNameLst>
                                      </p:cBhvr>
                                      <p:to>
                                        <p:strVal val="visible"/>
                                      </p:to>
                                    </p:set>
                                    <p:animEffect transition="in" filter="barn(inVertical)">
                                      <p:cBhvr>
                                        <p:cTn id="44" dur="500"/>
                                        <p:tgtEl>
                                          <p:spTgt spid="4">
                                            <p:graphicEl>
                                              <a:dgm id="{203C9D31-18BA-410F-B98C-24885E6AEED1}"/>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graphicEl>
                                              <a:dgm id="{66C5E420-1695-45ED-AEE1-57DBCD5D2500}"/>
                                            </p:graphicEl>
                                          </p:spTgt>
                                        </p:tgtEl>
                                        <p:attrNameLst>
                                          <p:attrName>style.visibility</p:attrName>
                                        </p:attrNameLst>
                                      </p:cBhvr>
                                      <p:to>
                                        <p:strVal val="visible"/>
                                      </p:to>
                                    </p:set>
                                    <p:animEffect transition="in" filter="barn(inVertical)">
                                      <p:cBhvr>
                                        <p:cTn id="49" dur="500"/>
                                        <p:tgtEl>
                                          <p:spTgt spid="4">
                                            <p:graphicEl>
                                              <a:dgm id="{66C5E420-1695-45ED-AEE1-57DBCD5D2500}"/>
                                            </p:graphic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
                                            <p:graphicEl>
                                              <a:dgm id="{D6C77D1D-659B-4DF0-95F7-589E1389894E}"/>
                                            </p:graphicEl>
                                          </p:spTgt>
                                        </p:tgtEl>
                                        <p:attrNameLst>
                                          <p:attrName>style.visibility</p:attrName>
                                        </p:attrNameLst>
                                      </p:cBhvr>
                                      <p:to>
                                        <p:strVal val="visible"/>
                                      </p:to>
                                    </p:set>
                                    <p:animEffect transition="in" filter="barn(inVertical)">
                                      <p:cBhvr>
                                        <p:cTn id="52" dur="500"/>
                                        <p:tgtEl>
                                          <p:spTgt spid="4">
                                            <p:graphicEl>
                                              <a:dgm id="{D6C77D1D-659B-4DF0-95F7-589E1389894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graphicEl>
                                              <a:dgm id="{7EA797E1-5A00-4F2A-BBF0-BD1E27943DEB}"/>
                                            </p:graphicEl>
                                          </p:spTgt>
                                        </p:tgtEl>
                                        <p:attrNameLst>
                                          <p:attrName>style.visibility</p:attrName>
                                        </p:attrNameLst>
                                      </p:cBhvr>
                                      <p:to>
                                        <p:strVal val="visible"/>
                                      </p:to>
                                    </p:set>
                                    <p:animEffect transition="in" filter="barn(inVertical)">
                                      <p:cBhvr>
                                        <p:cTn id="57" dur="500"/>
                                        <p:tgtEl>
                                          <p:spTgt spid="4">
                                            <p:graphicEl>
                                              <a:dgm id="{7EA797E1-5A00-4F2A-BBF0-BD1E27943DEB}"/>
                                            </p:graphicEl>
                                          </p:spTgt>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
                                            <p:graphicEl>
                                              <a:dgm id="{EC3EA878-C3A6-4811-8719-7454E94F4C86}"/>
                                            </p:graphicEl>
                                          </p:spTgt>
                                        </p:tgtEl>
                                        <p:attrNameLst>
                                          <p:attrName>style.visibility</p:attrName>
                                        </p:attrNameLst>
                                      </p:cBhvr>
                                      <p:to>
                                        <p:strVal val="visible"/>
                                      </p:to>
                                    </p:set>
                                    <p:animEffect transition="in" filter="barn(inVertical)">
                                      <p:cBhvr>
                                        <p:cTn id="60" dur="500"/>
                                        <p:tgtEl>
                                          <p:spTgt spid="4">
                                            <p:graphicEl>
                                              <a:dgm id="{EC3EA878-C3A6-4811-8719-7454E94F4C8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
                                            <p:graphicEl>
                                              <a:dgm id="{DDC41D84-0434-40F6-9618-5626BB9AD863}"/>
                                            </p:graphicEl>
                                          </p:spTgt>
                                        </p:tgtEl>
                                        <p:attrNameLst>
                                          <p:attrName>style.visibility</p:attrName>
                                        </p:attrNameLst>
                                      </p:cBhvr>
                                      <p:to>
                                        <p:strVal val="visible"/>
                                      </p:to>
                                    </p:set>
                                    <p:animEffect transition="in" filter="barn(inVertical)">
                                      <p:cBhvr>
                                        <p:cTn id="65" dur="500"/>
                                        <p:tgtEl>
                                          <p:spTgt spid="4">
                                            <p:graphicEl>
                                              <a:dgm id="{DDC41D84-0434-40F6-9618-5626BB9AD863}"/>
                                            </p:graphicEl>
                                          </p:spTgt>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
                                            <p:graphicEl>
                                              <a:dgm id="{86B860EA-A321-4F88-9B52-4F04739C4546}"/>
                                            </p:graphicEl>
                                          </p:spTgt>
                                        </p:tgtEl>
                                        <p:attrNameLst>
                                          <p:attrName>style.visibility</p:attrName>
                                        </p:attrNameLst>
                                      </p:cBhvr>
                                      <p:to>
                                        <p:strVal val="visible"/>
                                      </p:to>
                                    </p:set>
                                    <p:animEffect transition="in" filter="barn(inVertical)">
                                      <p:cBhvr>
                                        <p:cTn id="68" dur="500"/>
                                        <p:tgtEl>
                                          <p:spTgt spid="4">
                                            <p:graphicEl>
                                              <a:dgm id="{86B860EA-A321-4F88-9B52-4F04739C4546}"/>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
                                            <p:graphicEl>
                                              <a:dgm id="{15AB36E2-3520-4CF4-9FF2-FB35EFD8671F}"/>
                                            </p:graphicEl>
                                          </p:spTgt>
                                        </p:tgtEl>
                                        <p:attrNameLst>
                                          <p:attrName>style.visibility</p:attrName>
                                        </p:attrNameLst>
                                      </p:cBhvr>
                                      <p:to>
                                        <p:strVal val="visible"/>
                                      </p:to>
                                    </p:set>
                                    <p:animEffect transition="in" filter="barn(inVertical)">
                                      <p:cBhvr>
                                        <p:cTn id="73" dur="500"/>
                                        <p:tgtEl>
                                          <p:spTgt spid="4">
                                            <p:graphicEl>
                                              <a:dgm id="{15AB36E2-3520-4CF4-9FF2-FB35EFD8671F}"/>
                                            </p:graphicEl>
                                          </p:spTgt>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graphicEl>
                                              <a:dgm id="{1E755EA8-A218-45C8-9CC0-410D1E1EE333}"/>
                                            </p:graphicEl>
                                          </p:spTgt>
                                        </p:tgtEl>
                                        <p:attrNameLst>
                                          <p:attrName>style.visibility</p:attrName>
                                        </p:attrNameLst>
                                      </p:cBhvr>
                                      <p:to>
                                        <p:strVal val="visible"/>
                                      </p:to>
                                    </p:set>
                                    <p:animEffect transition="in" filter="barn(inVertical)">
                                      <p:cBhvr>
                                        <p:cTn id="76" dur="500"/>
                                        <p:tgtEl>
                                          <p:spTgt spid="4">
                                            <p:graphicEl>
                                              <a:dgm id="{1E755EA8-A218-45C8-9CC0-410D1E1EE333}"/>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
                                            <p:graphicEl>
                                              <a:dgm id="{94409D12-5BFA-4D86-8FBE-3C29BC97DF9D}"/>
                                            </p:graphicEl>
                                          </p:spTgt>
                                        </p:tgtEl>
                                        <p:attrNameLst>
                                          <p:attrName>style.visibility</p:attrName>
                                        </p:attrNameLst>
                                      </p:cBhvr>
                                      <p:to>
                                        <p:strVal val="visible"/>
                                      </p:to>
                                    </p:set>
                                    <p:animEffect transition="in" filter="barn(inVertical)">
                                      <p:cBhvr>
                                        <p:cTn id="81" dur="500"/>
                                        <p:tgtEl>
                                          <p:spTgt spid="4">
                                            <p:graphicEl>
                                              <a:dgm id="{94409D12-5BFA-4D86-8FBE-3C29BC97DF9D}"/>
                                            </p:graphicEl>
                                          </p:spTgt>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
                                            <p:graphicEl>
                                              <a:dgm id="{DB67D35D-3010-465A-BF27-751980291F2B}"/>
                                            </p:graphicEl>
                                          </p:spTgt>
                                        </p:tgtEl>
                                        <p:attrNameLst>
                                          <p:attrName>style.visibility</p:attrName>
                                        </p:attrNameLst>
                                      </p:cBhvr>
                                      <p:to>
                                        <p:strVal val="visible"/>
                                      </p:to>
                                    </p:set>
                                    <p:animEffect transition="in" filter="barn(inVertical)">
                                      <p:cBhvr>
                                        <p:cTn id="84" dur="500"/>
                                        <p:tgtEl>
                                          <p:spTgt spid="4">
                                            <p:graphicEl>
                                              <a:dgm id="{DB67D35D-3010-465A-BF27-751980291F2B}"/>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
                                            <p:graphicEl>
                                              <a:dgm id="{7BD0346D-EF73-43BC-9A0F-A160ABC8F312}"/>
                                            </p:graphicEl>
                                          </p:spTgt>
                                        </p:tgtEl>
                                        <p:attrNameLst>
                                          <p:attrName>style.visibility</p:attrName>
                                        </p:attrNameLst>
                                      </p:cBhvr>
                                      <p:to>
                                        <p:strVal val="visible"/>
                                      </p:to>
                                    </p:set>
                                    <p:animEffect transition="in" filter="barn(inVertical)">
                                      <p:cBhvr>
                                        <p:cTn id="89" dur="500"/>
                                        <p:tgtEl>
                                          <p:spTgt spid="4">
                                            <p:graphicEl>
                                              <a:dgm id="{7BD0346D-EF73-43BC-9A0F-A160ABC8F312}"/>
                                            </p:graphicEl>
                                          </p:spTgt>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
                                            <p:graphicEl>
                                              <a:dgm id="{D1285073-D380-4AC0-9474-5D5144F97813}"/>
                                            </p:graphicEl>
                                          </p:spTgt>
                                        </p:tgtEl>
                                        <p:attrNameLst>
                                          <p:attrName>style.visibility</p:attrName>
                                        </p:attrNameLst>
                                      </p:cBhvr>
                                      <p:to>
                                        <p:strVal val="visible"/>
                                      </p:to>
                                    </p:set>
                                    <p:animEffect transition="in" filter="barn(inVertical)">
                                      <p:cBhvr>
                                        <p:cTn id="92" dur="500"/>
                                        <p:tgtEl>
                                          <p:spTgt spid="4">
                                            <p:graphicEl>
                                              <a:dgm id="{D1285073-D380-4AC0-9474-5D5144F97813}"/>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
                                            <p:graphicEl>
                                              <a:dgm id="{3202BA88-5B01-48FD-B1C4-415BF0E4B996}"/>
                                            </p:graphicEl>
                                          </p:spTgt>
                                        </p:tgtEl>
                                        <p:attrNameLst>
                                          <p:attrName>style.visibility</p:attrName>
                                        </p:attrNameLst>
                                      </p:cBhvr>
                                      <p:to>
                                        <p:strVal val="visible"/>
                                      </p:to>
                                    </p:set>
                                    <p:animEffect transition="in" filter="barn(inVertical)">
                                      <p:cBhvr>
                                        <p:cTn id="97" dur="500"/>
                                        <p:tgtEl>
                                          <p:spTgt spid="4">
                                            <p:graphicEl>
                                              <a:dgm id="{3202BA88-5B01-48FD-B1C4-415BF0E4B996}"/>
                                            </p:graphicEl>
                                          </p:spTgt>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
                                            <p:graphicEl>
                                              <a:dgm id="{F0A07F5F-21B1-4508-B9C4-83E637A0228D}"/>
                                            </p:graphicEl>
                                          </p:spTgt>
                                        </p:tgtEl>
                                        <p:attrNameLst>
                                          <p:attrName>style.visibility</p:attrName>
                                        </p:attrNameLst>
                                      </p:cBhvr>
                                      <p:to>
                                        <p:strVal val="visible"/>
                                      </p:to>
                                    </p:set>
                                    <p:animEffect transition="in" filter="barn(inVertical)">
                                      <p:cBhvr>
                                        <p:cTn id="100" dur="500"/>
                                        <p:tgtEl>
                                          <p:spTgt spid="4">
                                            <p:graphicEl>
                                              <a:dgm id="{F0A07F5F-21B1-4508-B9C4-83E637A0228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
                                            <p:graphicEl>
                                              <a:dgm id="{D481182A-CA57-4595-A11E-E548DBC53209}"/>
                                            </p:graphicEl>
                                          </p:spTgt>
                                        </p:tgtEl>
                                        <p:attrNameLst>
                                          <p:attrName>style.visibility</p:attrName>
                                        </p:attrNameLst>
                                      </p:cBhvr>
                                      <p:to>
                                        <p:strVal val="visible"/>
                                      </p:to>
                                    </p:set>
                                    <p:animEffect transition="in" filter="barn(inVertical)">
                                      <p:cBhvr>
                                        <p:cTn id="105" dur="500"/>
                                        <p:tgtEl>
                                          <p:spTgt spid="4">
                                            <p:graphicEl>
                                              <a:dgm id="{D481182A-CA57-4595-A11E-E548DBC53209}"/>
                                            </p:graphicEl>
                                          </p:spTgt>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4">
                                            <p:graphicEl>
                                              <a:dgm id="{612C9965-3DD7-47C1-A92A-78C4E9FA2FEA}"/>
                                            </p:graphicEl>
                                          </p:spTgt>
                                        </p:tgtEl>
                                        <p:attrNameLst>
                                          <p:attrName>style.visibility</p:attrName>
                                        </p:attrNameLst>
                                      </p:cBhvr>
                                      <p:to>
                                        <p:strVal val="visible"/>
                                      </p:to>
                                    </p:set>
                                    <p:animEffect transition="in" filter="barn(inVertical)">
                                      <p:cBhvr>
                                        <p:cTn id="108" dur="500"/>
                                        <p:tgtEl>
                                          <p:spTgt spid="4">
                                            <p:graphicEl>
                                              <a:dgm id="{612C9965-3DD7-47C1-A92A-78C4E9FA2FEA}"/>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
                                            <p:graphicEl>
                                              <a:dgm id="{44B7E963-EDEC-49A1-A7A6-6BA17DD94550}"/>
                                            </p:graphicEl>
                                          </p:spTgt>
                                        </p:tgtEl>
                                        <p:attrNameLst>
                                          <p:attrName>style.visibility</p:attrName>
                                        </p:attrNameLst>
                                      </p:cBhvr>
                                      <p:to>
                                        <p:strVal val="visible"/>
                                      </p:to>
                                    </p:set>
                                    <p:animEffect transition="in" filter="barn(inVertical)">
                                      <p:cBhvr>
                                        <p:cTn id="113" dur="500"/>
                                        <p:tgtEl>
                                          <p:spTgt spid="4">
                                            <p:graphicEl>
                                              <a:dgm id="{44B7E963-EDEC-49A1-A7A6-6BA17DD94550}"/>
                                            </p:graphicEl>
                                          </p:spTgt>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4">
                                            <p:graphicEl>
                                              <a:dgm id="{A3F108C3-4659-4E8D-83B0-0134850535A9}"/>
                                            </p:graphicEl>
                                          </p:spTgt>
                                        </p:tgtEl>
                                        <p:attrNameLst>
                                          <p:attrName>style.visibility</p:attrName>
                                        </p:attrNameLst>
                                      </p:cBhvr>
                                      <p:to>
                                        <p:strVal val="visible"/>
                                      </p:to>
                                    </p:set>
                                    <p:animEffect transition="in" filter="barn(inVertical)">
                                      <p:cBhvr>
                                        <p:cTn id="116" dur="500"/>
                                        <p:tgtEl>
                                          <p:spTgt spid="4">
                                            <p:graphicEl>
                                              <a:dgm id="{A3F108C3-4659-4E8D-83B0-0134850535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P spid="5" grpId="0" uiExpan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2CC6-049D-40BA-B1B4-5CC0424AEC68}"/>
              </a:ext>
            </a:extLst>
          </p:cNvPr>
          <p:cNvSpPr>
            <a:spLocks noGrp="1"/>
          </p:cNvSpPr>
          <p:nvPr>
            <p:ph type="title"/>
          </p:nvPr>
        </p:nvSpPr>
        <p:spPr>
          <a:xfrm>
            <a:off x="457200" y="274638"/>
            <a:ext cx="8229600" cy="792162"/>
          </a:xfrm>
        </p:spPr>
        <p:txBody>
          <a:bodyPr>
            <a:normAutofit/>
          </a:bodyPr>
          <a:lstStyle/>
          <a:p>
            <a:r>
              <a:rPr lang="en-US" sz="2400" b="1" i="1" u="none" strike="noStrike" baseline="0" dirty="0">
                <a:solidFill>
                  <a:srgbClr val="C00000"/>
                </a:solidFill>
                <a:latin typeface="Arial-BoldMT"/>
              </a:rPr>
              <a:t>PREOPERATIVE PREPARATION</a:t>
            </a:r>
            <a:endParaRPr lang="en-US" sz="2400" i="1" dirty="0">
              <a:solidFill>
                <a:srgbClr val="C00000"/>
              </a:solidFill>
            </a:endParaRPr>
          </a:p>
        </p:txBody>
      </p:sp>
      <p:graphicFrame>
        <p:nvGraphicFramePr>
          <p:cNvPr id="4" name="Content Placeholder 3">
            <a:extLst>
              <a:ext uri="{FF2B5EF4-FFF2-40B4-BE49-F238E27FC236}">
                <a16:creationId xmlns:a16="http://schemas.microsoft.com/office/drawing/2014/main" id="{909D8466-3427-4972-B8CF-D174C4F4D946}"/>
              </a:ext>
            </a:extLst>
          </p:cNvPr>
          <p:cNvGraphicFramePr>
            <a:graphicFrameLocks noGrp="1"/>
          </p:cNvGraphicFramePr>
          <p:nvPr>
            <p:ph idx="1"/>
            <p:extLst>
              <p:ext uri="{D42A27DB-BD31-4B8C-83A1-F6EECF244321}">
                <p14:modId xmlns:p14="http://schemas.microsoft.com/office/powerpoint/2010/main" val="4254405623"/>
              </p:ext>
            </p:extLst>
          </p:nvPr>
        </p:nvGraphicFramePr>
        <p:xfrm>
          <a:off x="152400" y="1295400"/>
          <a:ext cx="8534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3450613"/>
      </p:ext>
    </p:extLst>
  </p:cSld>
  <p:clrMapOvr>
    <a:masterClrMapping/>
  </p:clrMapOvr>
  <p:transition>
    <p:pull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7924800" cy="3202800"/>
          </a:xfrm>
          <a:prstGeom prst="rect">
            <a:avLst/>
          </a:prstGeom>
        </p:spPr>
        <p:txBody>
          <a:bodyPr wrap="square">
            <a:spAutoFit/>
          </a:bodyPr>
          <a:lstStyle/>
          <a:p>
            <a:pPr algn="ctr">
              <a:lnSpc>
                <a:spcPct val="140000"/>
              </a:lnSpc>
              <a:spcAft>
                <a:spcPts val="519"/>
              </a:spcAft>
            </a:pPr>
            <a:r>
              <a:rPr lang="en-US" sz="2215"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First</a:t>
            </a:r>
            <a:r>
              <a:rPr lang="en-US" sz="2215"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and </a:t>
            </a:r>
            <a:r>
              <a:rPr lang="en-US" sz="2215"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second</a:t>
            </a:r>
            <a:r>
              <a:rPr lang="en-US" sz="2215"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degree tears:</a:t>
            </a:r>
          </a:p>
          <a:p>
            <a:pPr>
              <a:lnSpc>
                <a:spcPct val="140000"/>
              </a:lnSpc>
              <a:spcAft>
                <a:spcPts val="519"/>
              </a:spcAft>
            </a:pPr>
            <a:r>
              <a:rPr lang="en-US" sz="2215"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nSpc>
                <a:spcPct val="140000"/>
              </a:lnSpc>
              <a:spcAft>
                <a:spcPts val="519"/>
              </a:spcAft>
            </a:pPr>
            <a:endParaRPr lang="en-US" sz="1246" dirty="0">
              <a:latin typeface="Arial" panose="020B0604020202020204" pitchFamily="34" charset="0"/>
              <a:ea typeface="Times New Roman" panose="02020603050405020304" pitchFamily="18" charset="0"/>
              <a:cs typeface="Arial" panose="020B0604020202020204" pitchFamily="34" charset="0"/>
            </a:endParaRPr>
          </a:p>
          <a:p>
            <a:pPr>
              <a:lnSpc>
                <a:spcPct val="140000"/>
              </a:lnSpc>
              <a:spcAft>
                <a:spcPts val="519"/>
              </a:spcAft>
            </a:pPr>
            <a:r>
              <a:rPr lang="en-US" sz="1938" b="1" i="1" dirty="0">
                <a:latin typeface="Arial" panose="020B0604020202020204" pitchFamily="34" charset="0"/>
                <a:ea typeface="Times New Roman" panose="02020603050405020304" pitchFamily="18" charset="0"/>
                <a:cs typeface="Arial" panose="020B0604020202020204" pitchFamily="34" charset="0"/>
              </a:rPr>
              <a:t>**The repair begins at the </a:t>
            </a:r>
            <a:r>
              <a:rPr lang="en-US" sz="1938" b="1" i="1" dirty="0">
                <a:solidFill>
                  <a:srgbClr val="BE12AA"/>
                </a:solidFill>
                <a:latin typeface="Arial" panose="020B0604020202020204" pitchFamily="34" charset="0"/>
                <a:ea typeface="Times New Roman" panose="02020603050405020304" pitchFamily="18" charset="0"/>
                <a:cs typeface="Arial" panose="020B0604020202020204" pitchFamily="34" charset="0"/>
              </a:rPr>
              <a:t>apex </a:t>
            </a:r>
            <a:r>
              <a:rPr lang="en-US" sz="1938" b="1" i="1" dirty="0">
                <a:latin typeface="Arial" panose="020B0604020202020204" pitchFamily="34" charset="0"/>
                <a:ea typeface="Times New Roman" panose="02020603050405020304" pitchFamily="18" charset="0"/>
                <a:cs typeface="Arial" panose="020B0604020202020204" pitchFamily="34" charset="0"/>
              </a:rPr>
              <a:t>of the vaginal laceration and ends with a sub cuticular closure that terminates just above the level of the </a:t>
            </a:r>
            <a:r>
              <a:rPr lang="en-US" sz="1938" b="1" i="1" dirty="0">
                <a:solidFill>
                  <a:srgbClr val="BE12AA"/>
                </a:solidFill>
                <a:latin typeface="Arial" panose="020B0604020202020204" pitchFamily="34" charset="0"/>
                <a:ea typeface="Times New Roman" panose="02020603050405020304" pitchFamily="18" charset="0"/>
                <a:cs typeface="Arial" panose="020B0604020202020204" pitchFamily="34" charset="0"/>
              </a:rPr>
              <a:t>posterior fourchette.</a:t>
            </a:r>
          </a:p>
          <a:p>
            <a:pPr>
              <a:lnSpc>
                <a:spcPct val="140000"/>
              </a:lnSpc>
              <a:spcAft>
                <a:spcPts val="519"/>
              </a:spcAft>
            </a:pPr>
            <a:endParaRPr lang="en-US" sz="1938" b="1" i="1" dirty="0">
              <a:solidFill>
                <a:srgbClr val="BE12AA"/>
              </a:solidFill>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A3C162-B5AD-453E-82C2-103CC4642AD0}"/>
              </a:ext>
            </a:extLst>
          </p:cNvPr>
          <p:cNvPicPr>
            <a:picLocks noChangeAspect="1"/>
          </p:cNvPicPr>
          <p:nvPr/>
        </p:nvPicPr>
        <p:blipFill>
          <a:blip r:embed="rId3"/>
          <a:stretch>
            <a:fillRect/>
          </a:stretch>
        </p:blipFill>
        <p:spPr>
          <a:xfrm>
            <a:off x="838200" y="3505200"/>
            <a:ext cx="7772399" cy="3202800"/>
          </a:xfrm>
          <a:prstGeom prst="rect">
            <a:avLst/>
          </a:prstGeom>
        </p:spPr>
      </p:pic>
    </p:spTree>
    <p:extLst>
      <p:ext uri="{BB962C8B-B14F-4D97-AF65-F5344CB8AC3E}">
        <p14:creationId xmlns:p14="http://schemas.microsoft.com/office/powerpoint/2010/main" val="2957508169"/>
      </p:ext>
    </p:extLst>
  </p:cSld>
  <p:clrMapOvr>
    <a:masterClrMapping/>
  </p:clrMapOvr>
  <p:transition>
    <p:pull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868331-9166-4B32-9767-F20044B62539}"/>
              </a:ext>
            </a:extLst>
          </p:cNvPr>
          <p:cNvSpPr/>
          <p:nvPr/>
        </p:nvSpPr>
        <p:spPr>
          <a:xfrm>
            <a:off x="263013" y="181897"/>
            <a:ext cx="3886200" cy="1371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i="1" dirty="0">
                <a:solidFill>
                  <a:schemeClr val="bg2">
                    <a:lumMod val="10000"/>
                  </a:schemeClr>
                </a:solidFill>
              </a:rPr>
              <a:t>Close the </a:t>
            </a:r>
            <a:r>
              <a:rPr lang="en-US" sz="2000" b="1" i="1" dirty="0">
                <a:solidFill>
                  <a:srgbClr val="C00000"/>
                </a:solidFill>
              </a:rPr>
              <a:t>vaginal </a:t>
            </a:r>
            <a:r>
              <a:rPr lang="en-US" sz="2000" b="1" i="1" dirty="0" err="1">
                <a:solidFill>
                  <a:srgbClr val="C00000"/>
                </a:solidFill>
              </a:rPr>
              <a:t>traum</a:t>
            </a:r>
            <a:r>
              <a:rPr lang="en-US" sz="2000" b="1" i="1" dirty="0">
                <a:solidFill>
                  <a:srgbClr val="C00000"/>
                </a:solidFill>
              </a:rPr>
              <a:t> </a:t>
            </a:r>
            <a:r>
              <a:rPr lang="en-US" sz="2000" b="1" i="1" dirty="0">
                <a:solidFill>
                  <a:schemeClr val="bg2">
                    <a:lumMod val="10000"/>
                  </a:schemeClr>
                </a:solidFill>
              </a:rPr>
              <a:t>a with a </a:t>
            </a:r>
            <a:r>
              <a:rPr lang="en-US" sz="2000" b="1" i="1" dirty="0">
                <a:solidFill>
                  <a:srgbClr val="00B050"/>
                </a:solidFill>
              </a:rPr>
              <a:t>loose</a:t>
            </a:r>
            <a:r>
              <a:rPr lang="en-US" sz="2000" b="1" i="1" dirty="0">
                <a:solidFill>
                  <a:schemeClr val="bg2">
                    <a:lumMod val="10000"/>
                  </a:schemeClr>
                </a:solidFill>
              </a:rPr>
              <a:t>, </a:t>
            </a:r>
            <a:r>
              <a:rPr lang="en-US" sz="2000" b="1" i="1" dirty="0">
                <a:solidFill>
                  <a:srgbClr val="00B050"/>
                </a:solidFill>
              </a:rPr>
              <a:t>continuous</a:t>
            </a:r>
            <a:r>
              <a:rPr lang="en-US" sz="2000" b="1" i="1" dirty="0">
                <a:solidFill>
                  <a:schemeClr val="bg2">
                    <a:lumMod val="10000"/>
                  </a:schemeClr>
                </a:solidFill>
              </a:rPr>
              <a:t>, </a:t>
            </a:r>
            <a:r>
              <a:rPr lang="en-US" sz="2000" b="1" i="1" dirty="0">
                <a:solidFill>
                  <a:srgbClr val="00B050"/>
                </a:solidFill>
              </a:rPr>
              <a:t>non-locking</a:t>
            </a:r>
            <a:r>
              <a:rPr lang="en-US" sz="2000" b="1" i="1" dirty="0">
                <a:solidFill>
                  <a:schemeClr val="bg2">
                    <a:lumMod val="10000"/>
                  </a:schemeClr>
                </a:solidFill>
              </a:rPr>
              <a:t> technique</a:t>
            </a:r>
            <a:endParaRPr lang="en-US" sz="2000" dirty="0"/>
          </a:p>
        </p:txBody>
      </p:sp>
      <p:sp>
        <p:nvSpPr>
          <p:cNvPr id="3" name="Arrow: Down 2">
            <a:extLst>
              <a:ext uri="{FF2B5EF4-FFF2-40B4-BE49-F238E27FC236}">
                <a16:creationId xmlns:a16="http://schemas.microsoft.com/office/drawing/2014/main" id="{439E934E-0146-463E-8497-5F7D95B4F33D}"/>
              </a:ext>
            </a:extLst>
          </p:cNvPr>
          <p:cNvSpPr/>
          <p:nvPr/>
        </p:nvSpPr>
        <p:spPr>
          <a:xfrm>
            <a:off x="1981200" y="1905000"/>
            <a:ext cx="533400" cy="990600"/>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1AB69D5-4BB5-40BC-8845-2C1E7315DB23}"/>
              </a:ext>
            </a:extLst>
          </p:cNvPr>
          <p:cNvSpPr/>
          <p:nvPr/>
        </p:nvSpPr>
        <p:spPr>
          <a:xfrm>
            <a:off x="263013" y="3247103"/>
            <a:ext cx="3886200" cy="2743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i="1" dirty="0">
                <a:solidFill>
                  <a:schemeClr val="bg2">
                    <a:lumMod val="10000"/>
                  </a:schemeClr>
                </a:solidFill>
              </a:rPr>
              <a:t>making sure that each stitch is inserted </a:t>
            </a:r>
            <a:r>
              <a:rPr lang="en-US" sz="2400" b="1" i="1" dirty="0">
                <a:solidFill>
                  <a:srgbClr val="00B0F0"/>
                </a:solidFill>
              </a:rPr>
              <a:t>not too wide</a:t>
            </a:r>
            <a:r>
              <a:rPr lang="en-US" sz="2400" b="1" i="1" dirty="0">
                <a:solidFill>
                  <a:schemeClr val="bg2">
                    <a:lumMod val="10000"/>
                  </a:schemeClr>
                </a:solidFill>
              </a:rPr>
              <a:t>, otherwise the vagina may be </a:t>
            </a:r>
            <a:r>
              <a:rPr lang="en-US" sz="2400" b="1" i="1" dirty="0">
                <a:solidFill>
                  <a:srgbClr val="00B0F0"/>
                </a:solidFill>
              </a:rPr>
              <a:t>narrowed</a:t>
            </a:r>
            <a:endParaRPr lang="en-US" sz="2400" dirty="0">
              <a:solidFill>
                <a:srgbClr val="00B0F0"/>
              </a:solidFill>
            </a:endParaRPr>
          </a:p>
        </p:txBody>
      </p:sp>
      <p:sp>
        <p:nvSpPr>
          <p:cNvPr id="5" name="Rectangle: Rounded Corners 4">
            <a:extLst>
              <a:ext uri="{FF2B5EF4-FFF2-40B4-BE49-F238E27FC236}">
                <a16:creationId xmlns:a16="http://schemas.microsoft.com/office/drawing/2014/main" id="{2B6A14D3-812A-431C-98DF-BAE0557D8F98}"/>
              </a:ext>
            </a:extLst>
          </p:cNvPr>
          <p:cNvSpPr/>
          <p:nvPr/>
        </p:nvSpPr>
        <p:spPr>
          <a:xfrm>
            <a:off x="4994788" y="181897"/>
            <a:ext cx="3886199" cy="1371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i="1" dirty="0">
                <a:solidFill>
                  <a:schemeClr val="bg2">
                    <a:lumMod val="10000"/>
                  </a:schemeClr>
                </a:solidFill>
              </a:rPr>
              <a:t>Check the depth of the trauma</a:t>
            </a:r>
            <a:endParaRPr lang="en-US" sz="2400" dirty="0"/>
          </a:p>
        </p:txBody>
      </p:sp>
      <p:sp>
        <p:nvSpPr>
          <p:cNvPr id="7" name="Arrow: Down 6">
            <a:extLst>
              <a:ext uri="{FF2B5EF4-FFF2-40B4-BE49-F238E27FC236}">
                <a16:creationId xmlns:a16="http://schemas.microsoft.com/office/drawing/2014/main" id="{6B8F58A6-C0AC-42E8-BE08-F39F74C4A6B6}"/>
              </a:ext>
            </a:extLst>
          </p:cNvPr>
          <p:cNvSpPr/>
          <p:nvPr/>
        </p:nvSpPr>
        <p:spPr>
          <a:xfrm>
            <a:off x="6781800" y="1905000"/>
            <a:ext cx="533400" cy="990600"/>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13742EE-AFDF-42D5-9524-2178E6F22CDA}"/>
              </a:ext>
            </a:extLst>
          </p:cNvPr>
          <p:cNvSpPr/>
          <p:nvPr/>
        </p:nvSpPr>
        <p:spPr>
          <a:xfrm>
            <a:off x="4876800" y="3247103"/>
            <a:ext cx="3886200" cy="2743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i="1" dirty="0">
                <a:solidFill>
                  <a:schemeClr val="bg2">
                    <a:lumMod val="10000"/>
                  </a:schemeClr>
                </a:solidFill>
              </a:rPr>
              <a:t>close the perineal muscle (</a:t>
            </a:r>
            <a:r>
              <a:rPr lang="en-US" sz="2400" b="1" i="1" dirty="0">
                <a:solidFill>
                  <a:srgbClr val="00B0F0"/>
                </a:solidFill>
              </a:rPr>
              <a:t>deep </a:t>
            </a:r>
            <a:r>
              <a:rPr lang="en-US" sz="2400" b="1" i="1" dirty="0">
                <a:solidFill>
                  <a:schemeClr val="bg2">
                    <a:lumMod val="10000"/>
                  </a:schemeClr>
                </a:solidFill>
              </a:rPr>
              <a:t>and </a:t>
            </a:r>
            <a:r>
              <a:rPr lang="en-US" sz="2400" b="1" i="1" dirty="0">
                <a:solidFill>
                  <a:srgbClr val="00B0F0"/>
                </a:solidFill>
              </a:rPr>
              <a:t>superﬁcial</a:t>
            </a:r>
            <a:r>
              <a:rPr lang="en-US" sz="2400" b="1" i="1" dirty="0">
                <a:solidFill>
                  <a:schemeClr val="bg2">
                    <a:lumMod val="10000"/>
                  </a:schemeClr>
                </a:solidFill>
              </a:rPr>
              <a:t>) with </a:t>
            </a:r>
            <a:r>
              <a:rPr lang="en-US" sz="2400" b="1" i="1" dirty="0">
                <a:solidFill>
                  <a:srgbClr val="00B0F0"/>
                </a:solidFill>
              </a:rPr>
              <a:t>continuous</a:t>
            </a:r>
            <a:r>
              <a:rPr lang="en-US" sz="2400" b="1" i="1" dirty="0">
                <a:solidFill>
                  <a:schemeClr val="bg2">
                    <a:lumMod val="10000"/>
                  </a:schemeClr>
                </a:solidFill>
              </a:rPr>
              <a:t> </a:t>
            </a:r>
            <a:r>
              <a:rPr lang="en-US" sz="2400" b="1" i="1" dirty="0">
                <a:solidFill>
                  <a:srgbClr val="00B0F0"/>
                </a:solidFill>
              </a:rPr>
              <a:t>non</a:t>
            </a:r>
            <a:r>
              <a:rPr lang="en-US" sz="2400" b="1" i="1" dirty="0">
                <a:solidFill>
                  <a:schemeClr val="bg2">
                    <a:lumMod val="10000"/>
                  </a:schemeClr>
                </a:solidFill>
              </a:rPr>
              <a:t>-</a:t>
            </a:r>
            <a:r>
              <a:rPr lang="en-US" sz="2400" b="1" i="1" dirty="0">
                <a:solidFill>
                  <a:srgbClr val="00B0F0"/>
                </a:solidFill>
              </a:rPr>
              <a:t>locking</a:t>
            </a:r>
            <a:r>
              <a:rPr lang="en-US" sz="2400" b="1" i="1" dirty="0">
                <a:solidFill>
                  <a:schemeClr val="bg2">
                    <a:lumMod val="10000"/>
                  </a:schemeClr>
                </a:solidFill>
              </a:rPr>
              <a:t> stitches</a:t>
            </a:r>
            <a:endParaRPr lang="en-US" sz="2400" dirty="0"/>
          </a:p>
        </p:txBody>
      </p:sp>
    </p:spTree>
    <p:extLst>
      <p:ext uri="{BB962C8B-B14F-4D97-AF65-F5344CB8AC3E}">
        <p14:creationId xmlns:p14="http://schemas.microsoft.com/office/powerpoint/2010/main" val="291303278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06704FB-F9B8-4D49-A63C-36314A68AE46}"/>
              </a:ext>
            </a:extLst>
          </p:cNvPr>
          <p:cNvSpPr/>
          <p:nvPr/>
        </p:nvSpPr>
        <p:spPr>
          <a:xfrm>
            <a:off x="152400" y="457200"/>
            <a:ext cx="3429000" cy="121920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i="1" dirty="0">
                <a:solidFill>
                  <a:schemeClr val="bg2">
                    <a:lumMod val="10000"/>
                  </a:schemeClr>
                </a:solidFill>
              </a:rPr>
              <a:t>If the trauma is deep</a:t>
            </a:r>
            <a:endParaRPr lang="en-US" sz="2400" dirty="0"/>
          </a:p>
        </p:txBody>
      </p:sp>
      <p:sp>
        <p:nvSpPr>
          <p:cNvPr id="3" name="Flowchart: Punched Tape 2">
            <a:extLst>
              <a:ext uri="{FF2B5EF4-FFF2-40B4-BE49-F238E27FC236}">
                <a16:creationId xmlns:a16="http://schemas.microsoft.com/office/drawing/2014/main" id="{D33F3BF2-428E-4450-8478-63C17404C3B9}"/>
              </a:ext>
            </a:extLst>
          </p:cNvPr>
          <p:cNvSpPr/>
          <p:nvPr/>
        </p:nvSpPr>
        <p:spPr>
          <a:xfrm>
            <a:off x="3962400" y="381000"/>
            <a:ext cx="5029200" cy="13716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i="1" dirty="0">
                <a:solidFill>
                  <a:schemeClr val="bg2">
                    <a:lumMod val="10000"/>
                  </a:schemeClr>
                </a:solidFill>
              </a:rPr>
              <a:t>The perineal muscles can be closed using </a:t>
            </a:r>
            <a:r>
              <a:rPr lang="en-US" sz="2000" b="1" i="1" dirty="0">
                <a:solidFill>
                  <a:srgbClr val="00B050"/>
                </a:solidFill>
              </a:rPr>
              <a:t>two layers </a:t>
            </a:r>
            <a:r>
              <a:rPr lang="en-US" sz="2000" b="1" i="1" dirty="0">
                <a:solidFill>
                  <a:schemeClr val="bg2">
                    <a:lumMod val="10000"/>
                  </a:schemeClr>
                </a:solidFill>
              </a:rPr>
              <a:t>of continuous stitches</a:t>
            </a:r>
            <a:endParaRPr lang="en-US" sz="1800" i="1" dirty="0">
              <a:solidFill>
                <a:schemeClr val="bg2">
                  <a:lumMod val="10000"/>
                </a:schemeClr>
              </a:solidFill>
            </a:endParaRPr>
          </a:p>
        </p:txBody>
      </p:sp>
      <p:sp>
        <p:nvSpPr>
          <p:cNvPr id="4" name="Rectangle: Rounded Corners 3">
            <a:extLst>
              <a:ext uri="{FF2B5EF4-FFF2-40B4-BE49-F238E27FC236}">
                <a16:creationId xmlns:a16="http://schemas.microsoft.com/office/drawing/2014/main" id="{0315D2E9-E1C2-4679-ADEF-E879BFC4512D}"/>
              </a:ext>
            </a:extLst>
          </p:cNvPr>
          <p:cNvSpPr/>
          <p:nvPr/>
        </p:nvSpPr>
        <p:spPr>
          <a:xfrm>
            <a:off x="381000" y="2514600"/>
            <a:ext cx="8458200" cy="1524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i="1" dirty="0">
                <a:solidFill>
                  <a:srgbClr val="00B050"/>
                </a:solidFill>
                <a:latin typeface="Arial" panose="020B0604020202020204" pitchFamily="34" charset="0"/>
                <a:ea typeface="Times New Roman" panose="02020603050405020304" pitchFamily="18" charset="0"/>
              </a:rPr>
              <a:t>Continuous non-locking </a:t>
            </a:r>
            <a:r>
              <a:rPr lang="en-US" sz="2400" b="1" i="1" dirty="0">
                <a:latin typeface="Arial" panose="020B0604020202020204" pitchFamily="34" charset="0"/>
                <a:ea typeface="Times New Roman" panose="02020603050405020304" pitchFamily="18" charset="0"/>
              </a:rPr>
              <a:t>suture techniques for repair of the </a:t>
            </a:r>
            <a:r>
              <a:rPr lang="en-US" sz="2400" b="1" i="1" dirty="0">
                <a:solidFill>
                  <a:srgbClr val="BE12AA"/>
                </a:solidFill>
                <a:latin typeface="Arial" panose="020B0604020202020204" pitchFamily="34" charset="0"/>
                <a:ea typeface="Times New Roman" panose="02020603050405020304" pitchFamily="18" charset="0"/>
              </a:rPr>
              <a:t>vagina</a:t>
            </a:r>
            <a:r>
              <a:rPr lang="en-US" sz="2400" b="1" i="1" dirty="0">
                <a:latin typeface="Arial" panose="020B0604020202020204" pitchFamily="34" charset="0"/>
                <a:ea typeface="Times New Roman" panose="02020603050405020304" pitchFamily="18" charset="0"/>
              </a:rPr>
              <a:t>, </a:t>
            </a:r>
            <a:r>
              <a:rPr lang="en-US" sz="2400" b="1" i="1" dirty="0">
                <a:solidFill>
                  <a:srgbClr val="BE12AA"/>
                </a:solidFill>
                <a:latin typeface="Arial" panose="020B0604020202020204" pitchFamily="34" charset="0"/>
                <a:ea typeface="Times New Roman" panose="02020603050405020304" pitchFamily="18" charset="0"/>
              </a:rPr>
              <a:t>perineal muscles</a:t>
            </a:r>
            <a:r>
              <a:rPr lang="en-US" sz="2400" b="1" i="1" dirty="0">
                <a:latin typeface="Arial" panose="020B0604020202020204" pitchFamily="34" charset="0"/>
                <a:ea typeface="Times New Roman" panose="02020603050405020304" pitchFamily="18" charset="0"/>
              </a:rPr>
              <a:t>, and </a:t>
            </a:r>
            <a:r>
              <a:rPr lang="en-US" sz="2400" b="1" i="1" dirty="0">
                <a:solidFill>
                  <a:srgbClr val="BE12AA"/>
                </a:solidFill>
                <a:latin typeface="Arial" panose="020B0604020202020204" pitchFamily="34" charset="0"/>
                <a:ea typeface="Times New Roman" panose="02020603050405020304" pitchFamily="18" charset="0"/>
              </a:rPr>
              <a:t>skin</a:t>
            </a:r>
            <a:endParaRPr lang="en-US" sz="2400" dirty="0"/>
          </a:p>
        </p:txBody>
      </p:sp>
      <p:sp>
        <p:nvSpPr>
          <p:cNvPr id="5" name="Arrow: Down 4">
            <a:extLst>
              <a:ext uri="{FF2B5EF4-FFF2-40B4-BE49-F238E27FC236}">
                <a16:creationId xmlns:a16="http://schemas.microsoft.com/office/drawing/2014/main" id="{1971FD7D-B31C-4964-AC28-94D757B9BA95}"/>
              </a:ext>
            </a:extLst>
          </p:cNvPr>
          <p:cNvSpPr/>
          <p:nvPr/>
        </p:nvSpPr>
        <p:spPr>
          <a:xfrm>
            <a:off x="3581400" y="4343400"/>
            <a:ext cx="2667000" cy="12192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b="1" i="1" dirty="0">
                <a:latin typeface="Arial" panose="020B0604020202020204" pitchFamily="34" charset="0"/>
                <a:ea typeface="Times New Roman" panose="02020603050405020304" pitchFamily="18" charset="0"/>
              </a:rPr>
              <a:t>be Preferable</a:t>
            </a:r>
            <a:endParaRPr lang="en-US" dirty="0"/>
          </a:p>
        </p:txBody>
      </p:sp>
      <p:sp>
        <p:nvSpPr>
          <p:cNvPr id="6" name="Flowchart: Punched Tape 5">
            <a:extLst>
              <a:ext uri="{FF2B5EF4-FFF2-40B4-BE49-F238E27FC236}">
                <a16:creationId xmlns:a16="http://schemas.microsoft.com/office/drawing/2014/main" id="{6E01A212-F191-4110-A05B-B0ADF00CC843}"/>
              </a:ext>
            </a:extLst>
          </p:cNvPr>
          <p:cNvSpPr/>
          <p:nvPr/>
        </p:nvSpPr>
        <p:spPr>
          <a:xfrm>
            <a:off x="2476500" y="5788742"/>
            <a:ext cx="4762500" cy="9144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i="1" dirty="0">
                <a:latin typeface="Arial" panose="020B0604020202020204" pitchFamily="34" charset="0"/>
                <a:ea typeface="Times New Roman" panose="02020603050405020304" pitchFamily="18" charset="0"/>
              </a:rPr>
              <a:t>T</a:t>
            </a:r>
            <a:r>
              <a:rPr lang="en-US" sz="1800" b="1" i="1" dirty="0">
                <a:latin typeface="Arial" panose="020B0604020202020204" pitchFamily="34" charset="0"/>
                <a:ea typeface="Times New Roman" panose="02020603050405020304" pitchFamily="18" charset="0"/>
              </a:rPr>
              <a:t>raditional interrupted methods</a:t>
            </a:r>
            <a:endParaRPr lang="en-US" dirty="0"/>
          </a:p>
        </p:txBody>
      </p:sp>
    </p:spTree>
    <p:extLst>
      <p:ext uri="{BB962C8B-B14F-4D97-AF65-F5344CB8AC3E}">
        <p14:creationId xmlns:p14="http://schemas.microsoft.com/office/powerpoint/2010/main" val="291615992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6783A4C-0477-4934-B288-C387F0EFDFE0}"/>
              </a:ext>
            </a:extLst>
          </p:cNvPr>
          <p:cNvSpPr/>
          <p:nvPr/>
        </p:nvSpPr>
        <p:spPr>
          <a:xfrm>
            <a:off x="2438400" y="206477"/>
            <a:ext cx="4114800" cy="1143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i="1" dirty="0">
                <a:latin typeface="Arial" panose="020B0604020202020204" pitchFamily="34" charset="0"/>
                <a:ea typeface="Times New Roman" panose="02020603050405020304" pitchFamily="18" charset="0"/>
              </a:rPr>
              <a:t>The </a:t>
            </a:r>
            <a:r>
              <a:rPr lang="en-US" sz="2400" b="1" i="1" dirty="0">
                <a:solidFill>
                  <a:srgbClr val="00B050"/>
                </a:solidFill>
                <a:latin typeface="Arial" panose="020B0604020202020204" pitchFamily="34" charset="0"/>
                <a:ea typeface="Times New Roman" panose="02020603050405020304" pitchFamily="18" charset="0"/>
              </a:rPr>
              <a:t>continuous</a:t>
            </a:r>
            <a:r>
              <a:rPr lang="en-US" sz="2400" b="1" i="1" dirty="0">
                <a:latin typeface="Arial" panose="020B0604020202020204" pitchFamily="34" charset="0"/>
                <a:ea typeface="Times New Roman" panose="02020603050405020304" pitchFamily="18" charset="0"/>
              </a:rPr>
              <a:t> technique</a:t>
            </a:r>
            <a:endParaRPr lang="en-US" sz="2400" dirty="0"/>
          </a:p>
        </p:txBody>
      </p:sp>
      <p:cxnSp>
        <p:nvCxnSpPr>
          <p:cNvPr id="5" name="Straight Arrow Connector 4">
            <a:extLst>
              <a:ext uri="{FF2B5EF4-FFF2-40B4-BE49-F238E27FC236}">
                <a16:creationId xmlns:a16="http://schemas.microsoft.com/office/drawing/2014/main" id="{8CB0BB20-6578-4EA6-AC23-47B3B73DCBE0}"/>
              </a:ext>
            </a:extLst>
          </p:cNvPr>
          <p:cNvCxnSpPr>
            <a:cxnSpLocks/>
          </p:cNvCxnSpPr>
          <p:nvPr/>
        </p:nvCxnSpPr>
        <p:spPr>
          <a:xfrm flipH="1">
            <a:off x="2743200" y="1524000"/>
            <a:ext cx="1066800" cy="8381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Cloud 6">
            <a:extLst>
              <a:ext uri="{FF2B5EF4-FFF2-40B4-BE49-F238E27FC236}">
                <a16:creationId xmlns:a16="http://schemas.microsoft.com/office/drawing/2014/main" id="{AF07287C-3A75-4E1D-A46E-8E89356F2AD9}"/>
              </a:ext>
            </a:extLst>
          </p:cNvPr>
          <p:cNvSpPr/>
          <p:nvPr/>
        </p:nvSpPr>
        <p:spPr>
          <a:xfrm>
            <a:off x="152400" y="2536723"/>
            <a:ext cx="3352800" cy="134947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a:solidFill>
                  <a:srgbClr val="00B050"/>
                </a:solidFill>
                <a:latin typeface="Arial" panose="020B0604020202020204" pitchFamily="34" charset="0"/>
                <a:ea typeface="Times New Roman" panose="02020603050405020304" pitchFamily="18" charset="0"/>
              </a:rPr>
              <a:t>Faster</a:t>
            </a:r>
            <a:endParaRPr lang="en-US" sz="2800" dirty="0">
              <a:solidFill>
                <a:srgbClr val="00B050"/>
              </a:solidFill>
            </a:endParaRPr>
          </a:p>
        </p:txBody>
      </p:sp>
      <p:cxnSp>
        <p:nvCxnSpPr>
          <p:cNvPr id="9" name="Straight Arrow Connector 8">
            <a:extLst>
              <a:ext uri="{FF2B5EF4-FFF2-40B4-BE49-F238E27FC236}">
                <a16:creationId xmlns:a16="http://schemas.microsoft.com/office/drawing/2014/main" id="{09F83ECE-528F-44E6-B63E-2D0632CBF139}"/>
              </a:ext>
            </a:extLst>
          </p:cNvPr>
          <p:cNvCxnSpPr>
            <a:cxnSpLocks/>
          </p:cNvCxnSpPr>
          <p:nvPr/>
        </p:nvCxnSpPr>
        <p:spPr>
          <a:xfrm>
            <a:off x="4800600" y="1524000"/>
            <a:ext cx="1143000" cy="9033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loud 9">
            <a:extLst>
              <a:ext uri="{FF2B5EF4-FFF2-40B4-BE49-F238E27FC236}">
                <a16:creationId xmlns:a16="http://schemas.microsoft.com/office/drawing/2014/main" id="{221D0CAF-64A7-41D3-92B1-AB46A92B6FA8}"/>
              </a:ext>
            </a:extLst>
          </p:cNvPr>
          <p:cNvSpPr/>
          <p:nvPr/>
        </p:nvSpPr>
        <p:spPr>
          <a:xfrm>
            <a:off x="5257800" y="2427339"/>
            <a:ext cx="3657600" cy="1535062"/>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solidFill>
                  <a:srgbClr val="C00000"/>
                </a:solidFill>
                <a:latin typeface="Arial" panose="020B0604020202020204" pitchFamily="34" charset="0"/>
                <a:ea typeface="Times New Roman" panose="02020603050405020304" pitchFamily="18" charset="0"/>
              </a:rPr>
              <a:t>S</a:t>
            </a:r>
            <a:r>
              <a:rPr lang="en-US" sz="1800" b="1" i="1" dirty="0">
                <a:solidFill>
                  <a:srgbClr val="C00000"/>
                </a:solidFill>
                <a:latin typeface="Arial" panose="020B0604020202020204" pitchFamily="34" charset="0"/>
                <a:ea typeface="Times New Roman" panose="02020603050405020304" pitchFamily="18" charset="0"/>
              </a:rPr>
              <a:t>mallest</a:t>
            </a:r>
            <a:r>
              <a:rPr lang="en-US" sz="1800" b="1" i="1" dirty="0">
                <a:latin typeface="Arial" panose="020B0604020202020204" pitchFamily="34" charset="0"/>
                <a:ea typeface="Times New Roman" panose="02020603050405020304" pitchFamily="18" charset="0"/>
              </a:rPr>
              <a:t> amount of suture material</a:t>
            </a:r>
            <a:endParaRPr lang="en-US" dirty="0"/>
          </a:p>
        </p:txBody>
      </p:sp>
      <p:sp>
        <p:nvSpPr>
          <p:cNvPr id="11" name="Flowchart: Punched Tape 10">
            <a:extLst>
              <a:ext uri="{FF2B5EF4-FFF2-40B4-BE49-F238E27FC236}">
                <a16:creationId xmlns:a16="http://schemas.microsoft.com/office/drawing/2014/main" id="{0B2AA16F-5578-4C1C-B491-DC43F730CAEA}"/>
              </a:ext>
            </a:extLst>
          </p:cNvPr>
          <p:cNvSpPr/>
          <p:nvPr/>
        </p:nvSpPr>
        <p:spPr>
          <a:xfrm>
            <a:off x="432619" y="4495802"/>
            <a:ext cx="8305800" cy="2133598"/>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i="1" dirty="0"/>
              <a:t>V</a:t>
            </a:r>
            <a:r>
              <a:rPr lang="en-US" sz="2000" b="1" i="1" dirty="0">
                <a:solidFill>
                  <a:schemeClr val="tx1"/>
                </a:solidFill>
              </a:rPr>
              <a:t>aginal mucosa </a:t>
            </a:r>
            <a:r>
              <a:rPr lang="en-US" sz="2000" dirty="0"/>
              <a:t>: </a:t>
            </a:r>
            <a:r>
              <a:rPr lang="en-US" sz="2000" b="1" i="1" dirty="0">
                <a:solidFill>
                  <a:srgbClr val="FFFF00"/>
                </a:solidFill>
              </a:rPr>
              <a:t>Running locked </a:t>
            </a:r>
            <a:r>
              <a:rPr lang="en-US" sz="2000" dirty="0"/>
              <a:t>suture of 2-0 </a:t>
            </a:r>
            <a:r>
              <a:rPr lang="en-US" sz="2000" b="1" i="1" dirty="0">
                <a:solidFill>
                  <a:srgbClr val="FFFF00"/>
                </a:solidFill>
              </a:rPr>
              <a:t>absorbable</a:t>
            </a:r>
            <a:r>
              <a:rPr lang="en-US" sz="2000" dirty="0"/>
              <a:t> suture</a:t>
            </a:r>
          </a:p>
          <a:p>
            <a:pPr algn="ctr"/>
            <a:r>
              <a:rPr lang="en-US" sz="2000" b="1" i="1" dirty="0">
                <a:solidFill>
                  <a:schemeClr val="tx1"/>
                </a:solidFill>
              </a:rPr>
              <a:t>Fascia &amp; muscle </a:t>
            </a:r>
            <a:r>
              <a:rPr lang="en-US" sz="2000" dirty="0"/>
              <a:t>: </a:t>
            </a:r>
            <a:r>
              <a:rPr lang="en-US" sz="2000" b="1" i="1" dirty="0">
                <a:solidFill>
                  <a:srgbClr val="00B050"/>
                </a:solidFill>
              </a:rPr>
              <a:t>nonlocking</a:t>
            </a:r>
            <a:r>
              <a:rPr lang="en-US" sz="2000" dirty="0"/>
              <a:t> suture </a:t>
            </a:r>
          </a:p>
          <a:p>
            <a:pPr algn="ctr"/>
            <a:r>
              <a:rPr lang="en-US" sz="2000" b="1" i="1" dirty="0">
                <a:solidFill>
                  <a:schemeClr val="tx1"/>
                </a:solidFill>
              </a:rPr>
              <a:t>Perineal skin </a:t>
            </a:r>
            <a:r>
              <a:rPr lang="en-US" sz="2000" dirty="0"/>
              <a:t>: 3-0 or 4-0 absorbable suture in </a:t>
            </a:r>
            <a:r>
              <a:rPr lang="en-US" sz="2000" b="1" i="1" dirty="0">
                <a:solidFill>
                  <a:srgbClr val="00B0F0"/>
                </a:solidFill>
              </a:rPr>
              <a:t>running subcuticular </a:t>
            </a:r>
            <a:r>
              <a:rPr lang="en-US" sz="2000" dirty="0"/>
              <a:t>fashion</a:t>
            </a:r>
          </a:p>
        </p:txBody>
      </p:sp>
      <p:sp>
        <p:nvSpPr>
          <p:cNvPr id="3" name="Action Button: Sound 2">
            <a:hlinkClick r:id="" action="ppaction://noaction" highlightClick="1">
              <a:snd r:embed="rId2" name="applause.wav"/>
            </a:hlinkClick>
            <a:extLst>
              <a:ext uri="{FF2B5EF4-FFF2-40B4-BE49-F238E27FC236}">
                <a16:creationId xmlns:a16="http://schemas.microsoft.com/office/drawing/2014/main" id="{8914B696-0408-4BDB-9529-7010D61F187C}"/>
              </a:ext>
            </a:extLst>
          </p:cNvPr>
          <p:cNvSpPr/>
          <p:nvPr/>
        </p:nvSpPr>
        <p:spPr>
          <a:xfrm>
            <a:off x="609600" y="4953000"/>
            <a:ext cx="457200" cy="533400"/>
          </a:xfrm>
          <a:prstGeom prst="actionButtonSou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794542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 calcmode="lin" valueType="num">
                                      <p:cBhvr additive="base">
                                        <p:cTn id="5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anim calcmode="lin" valueType="num">
                                      <p:cBhvr additive="base">
                                        <p:cTn id="6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6D5ACD7-E792-4B99-AF08-29D9E4361CD5}"/>
              </a:ext>
            </a:extLst>
          </p:cNvPr>
          <p:cNvSpPr/>
          <p:nvPr/>
        </p:nvSpPr>
        <p:spPr>
          <a:xfrm>
            <a:off x="76200" y="381000"/>
            <a:ext cx="2971800" cy="137160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b="1" i="1" dirty="0">
                <a:latin typeface="Arial" panose="020B0604020202020204" pitchFamily="34" charset="0"/>
                <a:ea typeface="Times New Roman" panose="02020603050405020304" pitchFamily="18" charset="0"/>
              </a:rPr>
              <a:t>T</a:t>
            </a:r>
            <a:r>
              <a:rPr lang="en-US" sz="1800" b="1" i="1" dirty="0">
                <a:latin typeface="Arial" panose="020B0604020202020204" pitchFamily="34" charset="0"/>
                <a:ea typeface="Times New Roman" panose="02020603050405020304" pitchFamily="18" charset="0"/>
              </a:rPr>
              <a:t>he only advantage of an </a:t>
            </a:r>
            <a:r>
              <a:rPr lang="en-US" sz="1800" b="1" i="1" dirty="0">
                <a:solidFill>
                  <a:srgbClr val="00B050"/>
                </a:solidFill>
                <a:latin typeface="Arial" panose="020B0604020202020204" pitchFamily="34" charset="0"/>
                <a:ea typeface="Times New Roman" panose="02020603050405020304" pitchFamily="18" charset="0"/>
              </a:rPr>
              <a:t>intermittent</a:t>
            </a:r>
            <a:r>
              <a:rPr lang="en-US" sz="1800" b="1" i="1" dirty="0">
                <a:latin typeface="Arial" panose="020B0604020202020204" pitchFamily="34" charset="0"/>
                <a:ea typeface="Times New Roman" panose="02020603050405020304" pitchFamily="18" charset="0"/>
              </a:rPr>
              <a:t> technique</a:t>
            </a:r>
            <a:endParaRPr lang="en-US" dirty="0"/>
          </a:p>
        </p:txBody>
      </p:sp>
      <p:sp>
        <p:nvSpPr>
          <p:cNvPr id="3" name="Flowchart: Punched Tape 2">
            <a:extLst>
              <a:ext uri="{FF2B5EF4-FFF2-40B4-BE49-F238E27FC236}">
                <a16:creationId xmlns:a16="http://schemas.microsoft.com/office/drawing/2014/main" id="{0B13EADE-E56B-40E6-907C-B91CB0AABF0A}"/>
              </a:ext>
            </a:extLst>
          </p:cNvPr>
          <p:cNvSpPr/>
          <p:nvPr/>
        </p:nvSpPr>
        <p:spPr>
          <a:xfrm>
            <a:off x="3352800" y="152400"/>
            <a:ext cx="5638800" cy="1828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i="1" dirty="0">
                <a:latin typeface="Arial" panose="020B0604020202020204" pitchFamily="34" charset="0"/>
                <a:ea typeface="Times New Roman" panose="02020603050405020304" pitchFamily="18" charset="0"/>
              </a:rPr>
              <a:t>I</a:t>
            </a:r>
            <a:r>
              <a:rPr lang="en-US" sz="1800" b="1" i="1" dirty="0">
                <a:latin typeface="Arial" panose="020B0604020202020204" pitchFamily="34" charset="0"/>
                <a:ea typeface="Times New Roman" panose="02020603050405020304" pitchFamily="18" charset="0"/>
              </a:rPr>
              <a:t>f one suture </a:t>
            </a:r>
            <a:r>
              <a:rPr lang="en-US" sz="1800" b="1" i="1" u="sng" dirty="0">
                <a:latin typeface="Arial" panose="020B0604020202020204" pitchFamily="34" charset="0"/>
                <a:ea typeface="Times New Roman" panose="02020603050405020304" pitchFamily="18" charset="0"/>
              </a:rPr>
              <a:t>breaks</a:t>
            </a:r>
            <a:r>
              <a:rPr lang="en-US" sz="1800" b="1" i="1" dirty="0">
                <a:latin typeface="Arial" panose="020B0604020202020204" pitchFamily="34" charset="0"/>
                <a:ea typeface="Times New Roman" panose="02020603050405020304" pitchFamily="18" charset="0"/>
              </a:rPr>
              <a:t>, there are others to hold the repair in place; however, this is probably </a:t>
            </a:r>
            <a:r>
              <a:rPr lang="en-US" sz="1800" b="1" i="1" dirty="0">
                <a:solidFill>
                  <a:srgbClr val="FF0000"/>
                </a:solidFill>
                <a:latin typeface="Arial" panose="020B0604020202020204" pitchFamily="34" charset="0"/>
                <a:ea typeface="Times New Roman" panose="02020603050405020304" pitchFamily="18" charset="0"/>
              </a:rPr>
              <a:t>not critical in the perineum.</a:t>
            </a:r>
          </a:p>
          <a:p>
            <a:pPr algn="ctr"/>
            <a:endParaRPr lang="en-US" sz="1800" b="1" i="1" dirty="0">
              <a:latin typeface="Arial" panose="020B0604020202020204" pitchFamily="34"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F7240C35-90B8-4812-92CE-D2D3A3D42273}"/>
              </a:ext>
            </a:extLst>
          </p:cNvPr>
          <p:cNvSpPr/>
          <p:nvPr/>
        </p:nvSpPr>
        <p:spPr>
          <a:xfrm>
            <a:off x="533400" y="2514600"/>
            <a:ext cx="80010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b="1" i="1" dirty="0">
                <a:latin typeface="Arial" panose="020B0604020202020204" pitchFamily="34" charset="0"/>
                <a:ea typeface="Times New Roman" panose="02020603050405020304" pitchFamily="18" charset="0"/>
              </a:rPr>
              <a:t>A </a:t>
            </a:r>
            <a:r>
              <a:rPr lang="en-US" sz="1800" b="1" i="1" dirty="0">
                <a:solidFill>
                  <a:srgbClr val="FFC000"/>
                </a:solidFill>
                <a:latin typeface="Arial" panose="020B0604020202020204" pitchFamily="34" charset="0"/>
                <a:ea typeface="Times New Roman" panose="02020603050405020304" pitchFamily="18" charset="0"/>
              </a:rPr>
              <a:t>continuous</a:t>
            </a:r>
            <a:r>
              <a:rPr lang="en-US" sz="1800" b="1" i="1" dirty="0">
                <a:latin typeface="Arial" panose="020B0604020202020204" pitchFamily="34" charset="0"/>
                <a:ea typeface="Times New Roman" panose="02020603050405020304" pitchFamily="18" charset="0"/>
              </a:rPr>
              <a:t> </a:t>
            </a:r>
            <a:r>
              <a:rPr lang="en-US" sz="1800" b="1" i="1" dirty="0">
                <a:solidFill>
                  <a:srgbClr val="FFC000"/>
                </a:solidFill>
                <a:latin typeface="Arial" panose="020B0604020202020204" pitchFamily="34" charset="0"/>
                <a:ea typeface="Times New Roman" panose="02020603050405020304" pitchFamily="18" charset="0"/>
              </a:rPr>
              <a:t>sub cuticular </a:t>
            </a:r>
            <a:r>
              <a:rPr lang="en-US" sz="1800" b="1" i="1" dirty="0">
                <a:latin typeface="Arial" panose="020B0604020202020204" pitchFamily="34" charset="0"/>
                <a:ea typeface="Times New Roman" panose="02020603050405020304" pitchFamily="18" charset="0"/>
              </a:rPr>
              <a:t>closure of the perineal skin is </a:t>
            </a:r>
            <a:r>
              <a:rPr lang="en-US" sz="1800" b="1" i="1" dirty="0">
                <a:solidFill>
                  <a:srgbClr val="C00000"/>
                </a:solidFill>
                <a:latin typeface="Arial" panose="020B0604020202020204" pitchFamily="34" charset="0"/>
                <a:ea typeface="Times New Roman" panose="02020603050405020304" pitchFamily="18" charset="0"/>
              </a:rPr>
              <a:t>preferred </a:t>
            </a:r>
            <a:r>
              <a:rPr lang="en-US" sz="1800" b="1" i="1" dirty="0">
                <a:latin typeface="Arial" panose="020B0604020202020204" pitchFamily="34" charset="0"/>
                <a:ea typeface="Times New Roman" panose="02020603050405020304" pitchFamily="18" charset="0"/>
              </a:rPr>
              <a:t>to </a:t>
            </a:r>
            <a:r>
              <a:rPr lang="en-US" sz="1800" b="1" i="1" dirty="0">
                <a:solidFill>
                  <a:srgbClr val="FFC000"/>
                </a:solidFill>
                <a:latin typeface="Arial" panose="020B0604020202020204" pitchFamily="34" charset="0"/>
                <a:ea typeface="Times New Roman" panose="02020603050405020304" pitchFamily="18" charset="0"/>
              </a:rPr>
              <a:t>interrupted </a:t>
            </a:r>
            <a:r>
              <a:rPr lang="en-US" sz="1800" b="1" i="1" dirty="0">
                <a:latin typeface="Arial" panose="020B0604020202020204" pitchFamily="34" charset="0"/>
                <a:ea typeface="Times New Roman" panose="02020603050405020304" pitchFamily="18" charset="0"/>
              </a:rPr>
              <a:t>transcutaneous stitches</a:t>
            </a:r>
            <a:endParaRPr lang="en-US" dirty="0"/>
          </a:p>
        </p:txBody>
      </p:sp>
      <p:sp>
        <p:nvSpPr>
          <p:cNvPr id="6" name="Flowchart: Punched Tape 5">
            <a:extLst>
              <a:ext uri="{FF2B5EF4-FFF2-40B4-BE49-F238E27FC236}">
                <a16:creationId xmlns:a16="http://schemas.microsoft.com/office/drawing/2014/main" id="{74626018-6AA0-4D9B-B987-D6FA9E08FAB5}"/>
              </a:ext>
            </a:extLst>
          </p:cNvPr>
          <p:cNvSpPr/>
          <p:nvPr/>
        </p:nvSpPr>
        <p:spPr>
          <a:xfrm>
            <a:off x="304800" y="4876801"/>
            <a:ext cx="8534400" cy="1600199"/>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i="1" dirty="0"/>
              <a:t>Interrupted sutures </a:t>
            </a:r>
            <a:r>
              <a:rPr lang="en-US" dirty="0"/>
              <a:t>: </a:t>
            </a:r>
            <a:r>
              <a:rPr lang="en-US" b="1" i="1" dirty="0">
                <a:solidFill>
                  <a:srgbClr val="00B0F0"/>
                </a:solidFill>
              </a:rPr>
              <a:t>Anatomic result may be better </a:t>
            </a:r>
          </a:p>
          <a:p>
            <a:pPr algn="ctr"/>
            <a:r>
              <a:rPr lang="en-US" sz="2000" b="1" i="1" dirty="0"/>
              <a:t>Continuous suture </a:t>
            </a:r>
            <a:r>
              <a:rPr lang="en-US" dirty="0"/>
              <a:t>: </a:t>
            </a:r>
            <a:r>
              <a:rPr lang="en-US" b="1" i="1" dirty="0">
                <a:solidFill>
                  <a:srgbClr val="FFFF00"/>
                </a:solidFill>
              </a:rPr>
              <a:t>More rapid </a:t>
            </a:r>
            <a:r>
              <a:rPr lang="en-US" dirty="0"/>
              <a:t>/ may cause </a:t>
            </a:r>
            <a:r>
              <a:rPr lang="en-US" b="1" i="1" dirty="0">
                <a:solidFill>
                  <a:srgbClr val="FFFF00"/>
                </a:solidFill>
              </a:rPr>
              <a:t>less pain</a:t>
            </a:r>
          </a:p>
        </p:txBody>
      </p:sp>
      <p:sp>
        <p:nvSpPr>
          <p:cNvPr id="5" name="Action Button: Sound 4">
            <a:hlinkClick r:id="" action="ppaction://noaction" highlightClick="1">
              <a:snd r:embed="rId2" name="applause.wav"/>
            </a:hlinkClick>
            <a:extLst>
              <a:ext uri="{FF2B5EF4-FFF2-40B4-BE49-F238E27FC236}">
                <a16:creationId xmlns:a16="http://schemas.microsoft.com/office/drawing/2014/main" id="{4337BCBA-D65E-4C9E-AA62-8045628E8902}"/>
              </a:ext>
            </a:extLst>
          </p:cNvPr>
          <p:cNvSpPr/>
          <p:nvPr/>
        </p:nvSpPr>
        <p:spPr>
          <a:xfrm>
            <a:off x="533400" y="5334000"/>
            <a:ext cx="533400" cy="381000"/>
          </a:xfrm>
          <a:prstGeom prst="actionButtonSou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9170732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additive="base">
                                        <p:cTn id="3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 calcmode="lin" valueType="num">
                                      <p:cBhvr additive="base">
                                        <p:cTn id="4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sp>
        <p:nvSpPr>
          <p:cNvPr id="3" name="Rectangle 2"/>
          <p:cNvSpPr/>
          <p:nvPr/>
        </p:nvSpPr>
        <p:spPr>
          <a:xfrm>
            <a:off x="304800" y="136525"/>
            <a:ext cx="5029201" cy="5709833"/>
          </a:xfrm>
          <a:prstGeom prst="rect">
            <a:avLst/>
          </a:prstGeom>
        </p:spPr>
        <p:txBody>
          <a:bodyPr wrap="square">
            <a:spAutoFit/>
          </a:bodyPr>
          <a:lstStyle/>
          <a:p>
            <a:pPr>
              <a:lnSpc>
                <a:spcPct val="140000"/>
              </a:lnSpc>
              <a:spcBef>
                <a:spcPts val="519"/>
              </a:spcBef>
              <a:spcAft>
                <a:spcPts val="519"/>
              </a:spcAft>
            </a:pPr>
            <a:r>
              <a:rPr lang="en-US" sz="1938" b="1" i="1" dirty="0">
                <a:solidFill>
                  <a:srgbClr val="BE12AA"/>
                </a:solidFill>
                <a:latin typeface="Arial" panose="020B0604020202020204" pitchFamily="34" charset="0"/>
                <a:ea typeface="Times New Roman" panose="02020603050405020304" pitchFamily="18" charset="0"/>
                <a:cs typeface="Arial" panose="020B0604020202020204" pitchFamily="34" charset="0"/>
              </a:rPr>
              <a:t>The continuous suturing technique was associated with</a:t>
            </a:r>
            <a:r>
              <a:rPr lang="en-US" sz="1938" b="1" i="1" dirty="0">
                <a:latin typeface="Arial" panose="020B0604020202020204" pitchFamily="34" charset="0"/>
                <a:ea typeface="Times New Roman" panose="02020603050405020304" pitchFamily="18" charset="0"/>
                <a:cs typeface="Arial" panose="020B0604020202020204" pitchFamily="34" charset="0"/>
              </a:rPr>
              <a:t> :</a:t>
            </a:r>
            <a:endParaRPr lang="en-US" sz="1938" b="1" i="1" dirty="0">
              <a:latin typeface="Calibri" panose="020F0502020204030204" pitchFamily="34" charset="0"/>
              <a:ea typeface="Calibri" panose="020F0502020204030204" pitchFamily="34" charset="0"/>
              <a:cs typeface="Arial" panose="020B0604020202020204" pitchFamily="34" charset="0"/>
            </a:endParaRPr>
          </a:p>
          <a:p>
            <a:pPr marL="685792">
              <a:lnSpc>
                <a:spcPct val="140000"/>
              </a:lnSpc>
              <a:spcBef>
                <a:spcPts val="104"/>
              </a:spcBef>
              <a:spcAft>
                <a:spcPts val="104"/>
              </a:spcAft>
            </a:pPr>
            <a:r>
              <a:rPr lang="en-US" sz="1938" b="1" i="1" dirty="0">
                <a:latin typeface="Arial" panose="020B0604020202020204" pitchFamily="34" charset="0"/>
                <a:ea typeface="Times New Roman" panose="02020603050405020304" pitchFamily="18" charset="0"/>
                <a:cs typeface="Arial" panose="020B0604020202020204" pitchFamily="34" charset="0"/>
              </a:rPr>
              <a:t>●Less pain for up to 10 days postpartum</a:t>
            </a:r>
          </a:p>
          <a:p>
            <a:pPr marL="685792">
              <a:lnSpc>
                <a:spcPct val="140000"/>
              </a:lnSpc>
              <a:spcBef>
                <a:spcPts val="104"/>
              </a:spcBef>
              <a:spcAft>
                <a:spcPts val="104"/>
              </a:spcAft>
            </a:pPr>
            <a:endParaRPr lang="en-US" sz="1938" dirty="0">
              <a:latin typeface="Calibri" panose="020F0502020204030204" pitchFamily="34" charset="0"/>
              <a:ea typeface="Calibri" panose="020F0502020204030204" pitchFamily="34" charset="0"/>
              <a:cs typeface="Arial" panose="020B0604020202020204" pitchFamily="34" charset="0"/>
            </a:endParaRPr>
          </a:p>
          <a:p>
            <a:pPr marL="685792">
              <a:lnSpc>
                <a:spcPct val="140000"/>
              </a:lnSpc>
              <a:spcBef>
                <a:spcPts val="104"/>
              </a:spcBef>
              <a:spcAft>
                <a:spcPts val="104"/>
              </a:spcAft>
            </a:pPr>
            <a:r>
              <a:rPr lang="en-US" sz="1938" b="1" i="1" dirty="0">
                <a:latin typeface="Arial" panose="020B0604020202020204" pitchFamily="34" charset="0"/>
                <a:ea typeface="Times New Roman" panose="02020603050405020304" pitchFamily="18" charset="0"/>
                <a:cs typeface="Arial" panose="020B0604020202020204" pitchFamily="34" charset="0"/>
              </a:rPr>
              <a:t>●Less need for analgesia for up to 10 days postpartum</a:t>
            </a:r>
          </a:p>
          <a:p>
            <a:pPr marL="685792">
              <a:lnSpc>
                <a:spcPct val="140000"/>
              </a:lnSpc>
              <a:spcBef>
                <a:spcPts val="104"/>
              </a:spcBef>
              <a:spcAft>
                <a:spcPts val="104"/>
              </a:spcAft>
            </a:pPr>
            <a:r>
              <a:rPr lang="en-US" sz="1938" b="1" i="1" dirty="0">
                <a:latin typeface="Arial" panose="020B0604020202020204" pitchFamily="34" charset="0"/>
                <a:ea typeface="Times New Roman" panose="02020603050405020304" pitchFamily="18" charset="0"/>
                <a:cs typeface="Arial" panose="020B0604020202020204" pitchFamily="34" charset="0"/>
              </a:rPr>
              <a:t> </a:t>
            </a:r>
          </a:p>
          <a:p>
            <a:pPr marL="685792">
              <a:lnSpc>
                <a:spcPct val="140000"/>
              </a:lnSpc>
              <a:spcBef>
                <a:spcPts val="104"/>
              </a:spcBef>
              <a:spcAft>
                <a:spcPts val="104"/>
              </a:spcAft>
            </a:pPr>
            <a:r>
              <a:rPr lang="en-US" sz="1938" b="1" i="1" dirty="0">
                <a:latin typeface="Arial" panose="020B0604020202020204" pitchFamily="34" charset="0"/>
                <a:ea typeface="Times New Roman" panose="02020603050405020304" pitchFamily="18" charset="0"/>
                <a:cs typeface="Arial" panose="020B0604020202020204" pitchFamily="34" charset="0"/>
              </a:rPr>
              <a:t>●Less need for suture removal </a:t>
            </a:r>
          </a:p>
          <a:p>
            <a:pPr marL="685792">
              <a:lnSpc>
                <a:spcPct val="140000"/>
              </a:lnSpc>
              <a:spcBef>
                <a:spcPts val="104"/>
              </a:spcBef>
              <a:spcAft>
                <a:spcPts val="104"/>
              </a:spcAft>
            </a:pPr>
            <a:endParaRPr lang="en-US" sz="1938" dirty="0">
              <a:latin typeface="Arial" panose="020B0604020202020204" pitchFamily="34" charset="0"/>
              <a:ea typeface="Times New Roman" panose="02020603050405020304" pitchFamily="18" charset="0"/>
              <a:cs typeface="Arial" panose="020B0604020202020204" pitchFamily="34" charset="0"/>
            </a:endParaRPr>
          </a:p>
          <a:p>
            <a:pPr marL="685792">
              <a:lnSpc>
                <a:spcPct val="140000"/>
              </a:lnSpc>
              <a:spcBef>
                <a:spcPts val="104"/>
              </a:spcBef>
              <a:spcAft>
                <a:spcPts val="104"/>
              </a:spcAft>
            </a:pPr>
            <a:r>
              <a:rPr lang="en-US" sz="1938" b="1" i="1" dirty="0">
                <a:latin typeface="Arial" panose="020B0604020202020204" pitchFamily="34" charset="0"/>
                <a:ea typeface="Times New Roman" panose="02020603050405020304" pitchFamily="18" charset="0"/>
                <a:cs typeface="Arial" panose="020B0604020202020204" pitchFamily="34" charset="0"/>
              </a:rPr>
              <a:t>●A trend in reduction of dyspareunia up to three months postpartum</a:t>
            </a:r>
            <a:endParaRPr lang="en-US" sz="1938"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9B23708-3E11-47F0-899D-89255F434EED}"/>
              </a:ext>
            </a:extLst>
          </p:cNvPr>
          <p:cNvPicPr>
            <a:picLocks noChangeAspect="1"/>
          </p:cNvPicPr>
          <p:nvPr/>
        </p:nvPicPr>
        <p:blipFill>
          <a:blip r:embed="rId2"/>
          <a:stretch>
            <a:fillRect/>
          </a:stretch>
        </p:blipFill>
        <p:spPr>
          <a:xfrm>
            <a:off x="5562600" y="1371600"/>
            <a:ext cx="3429000" cy="3810000"/>
          </a:xfrm>
          <a:prstGeom prst="rect">
            <a:avLst/>
          </a:prstGeom>
        </p:spPr>
      </p:pic>
    </p:spTree>
    <p:extLst>
      <p:ext uri="{BB962C8B-B14F-4D97-AF65-F5344CB8AC3E}">
        <p14:creationId xmlns:p14="http://schemas.microsoft.com/office/powerpoint/2010/main" val="134824874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0AFCED2-9ACC-47C5-BF50-6CA0C7831FF3}"/>
              </a:ext>
            </a:extLst>
          </p:cNvPr>
          <p:cNvSpPr/>
          <p:nvPr/>
        </p:nvSpPr>
        <p:spPr>
          <a:xfrm>
            <a:off x="152400" y="304800"/>
            <a:ext cx="2438400" cy="11430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800" b="1" i="1" dirty="0">
                <a:latin typeface="Arial" panose="020B0604020202020204" pitchFamily="34" charset="0"/>
                <a:ea typeface="Times New Roman" panose="02020603050405020304" pitchFamily="18" charset="0"/>
              </a:rPr>
              <a:t>The differences in </a:t>
            </a:r>
            <a:r>
              <a:rPr lang="en-US" sz="1800" b="1" i="1" dirty="0">
                <a:solidFill>
                  <a:srgbClr val="C00000"/>
                </a:solidFill>
                <a:latin typeface="Arial" panose="020B0604020202020204" pitchFamily="34" charset="0"/>
                <a:ea typeface="Times New Roman" panose="02020603050405020304" pitchFamily="18" charset="0"/>
              </a:rPr>
              <a:t>pain</a:t>
            </a:r>
            <a:endParaRPr lang="en-US" dirty="0"/>
          </a:p>
        </p:txBody>
      </p:sp>
      <p:sp>
        <p:nvSpPr>
          <p:cNvPr id="3" name="Flowchart: Punched Tape 2">
            <a:extLst>
              <a:ext uri="{FF2B5EF4-FFF2-40B4-BE49-F238E27FC236}">
                <a16:creationId xmlns:a16="http://schemas.microsoft.com/office/drawing/2014/main" id="{B05F46BE-B49C-44D6-9267-08B11DE5A38A}"/>
              </a:ext>
            </a:extLst>
          </p:cNvPr>
          <p:cNvSpPr/>
          <p:nvPr/>
        </p:nvSpPr>
        <p:spPr>
          <a:xfrm>
            <a:off x="2895600" y="152400"/>
            <a:ext cx="6096000" cy="1447800"/>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solidFill>
                  <a:srgbClr val="BE12AA"/>
                </a:solidFill>
                <a:latin typeface="Arial" panose="020B0604020202020204" pitchFamily="34" charset="0"/>
                <a:ea typeface="Times New Roman" panose="02020603050405020304" pitchFamily="18" charset="0"/>
              </a:rPr>
              <a:t>I</a:t>
            </a:r>
            <a:r>
              <a:rPr lang="en-US" sz="1800" b="1" i="1" dirty="0">
                <a:solidFill>
                  <a:srgbClr val="BE12AA"/>
                </a:solidFill>
                <a:latin typeface="Arial" panose="020B0604020202020204" pitchFamily="34" charset="0"/>
                <a:ea typeface="Times New Roman" panose="02020603050405020304" pitchFamily="18" charset="0"/>
              </a:rPr>
              <a:t>ncreased suture tension</a:t>
            </a:r>
            <a:r>
              <a:rPr lang="en-US" sz="1800" b="1" i="1" dirty="0">
                <a:latin typeface="Arial" panose="020B0604020202020204" pitchFamily="34" charset="0"/>
                <a:ea typeface="Times New Roman" panose="02020603050405020304" pitchFamily="18" charset="0"/>
              </a:rPr>
              <a:t> with </a:t>
            </a:r>
            <a:r>
              <a:rPr lang="en-US" sz="1800" b="1" i="1" dirty="0">
                <a:solidFill>
                  <a:srgbClr val="00B050"/>
                </a:solidFill>
                <a:latin typeface="Arial" panose="020B0604020202020204" pitchFamily="34" charset="0"/>
                <a:ea typeface="Times New Roman" panose="02020603050405020304" pitchFamily="18" charset="0"/>
              </a:rPr>
              <a:t>interrupted</a:t>
            </a:r>
            <a:r>
              <a:rPr lang="en-US" sz="1800" b="1" i="1" dirty="0">
                <a:latin typeface="Arial" panose="020B0604020202020204" pitchFamily="34" charset="0"/>
                <a:ea typeface="Times New Roman" panose="02020603050405020304" pitchFamily="18" charset="0"/>
              </a:rPr>
              <a:t> stitches, which may lead to </a:t>
            </a:r>
            <a:r>
              <a:rPr lang="en-US" sz="1800" b="1" i="1" dirty="0">
                <a:solidFill>
                  <a:srgbClr val="C00000"/>
                </a:solidFill>
                <a:latin typeface="Arial" panose="020B0604020202020204" pitchFamily="34" charset="0"/>
                <a:ea typeface="Times New Roman" panose="02020603050405020304" pitchFamily="18" charset="0"/>
              </a:rPr>
              <a:t>edema</a:t>
            </a:r>
            <a:r>
              <a:rPr lang="en-US" sz="1800" b="1" i="1" dirty="0">
                <a:latin typeface="Arial" panose="020B0604020202020204" pitchFamily="34" charset="0"/>
                <a:ea typeface="Times New Roman" panose="02020603050405020304" pitchFamily="18" charset="0"/>
              </a:rPr>
              <a:t> and </a:t>
            </a:r>
            <a:r>
              <a:rPr lang="en-US" sz="1800" b="1" i="1" dirty="0">
                <a:solidFill>
                  <a:srgbClr val="C00000"/>
                </a:solidFill>
                <a:latin typeface="Arial" panose="020B0604020202020204" pitchFamily="34" charset="0"/>
                <a:ea typeface="Times New Roman" panose="02020603050405020304" pitchFamily="18" charset="0"/>
              </a:rPr>
              <a:t>pain</a:t>
            </a:r>
            <a:endParaRPr lang="en-US" dirty="0"/>
          </a:p>
        </p:txBody>
      </p:sp>
      <p:sp>
        <p:nvSpPr>
          <p:cNvPr id="4" name="Callout: Down Arrow 3">
            <a:extLst>
              <a:ext uri="{FF2B5EF4-FFF2-40B4-BE49-F238E27FC236}">
                <a16:creationId xmlns:a16="http://schemas.microsoft.com/office/drawing/2014/main" id="{EAF4BA4A-FD2E-4486-AFA2-48AAF6351837}"/>
              </a:ext>
            </a:extLst>
          </p:cNvPr>
          <p:cNvSpPr/>
          <p:nvPr/>
        </p:nvSpPr>
        <p:spPr>
          <a:xfrm>
            <a:off x="260554" y="2514600"/>
            <a:ext cx="8578645" cy="2209800"/>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i="1" u="none" strike="noStrike" baseline="0" dirty="0">
                <a:latin typeface="ArialMT"/>
              </a:rPr>
              <a:t>Theoretically, use of a </a:t>
            </a:r>
            <a:r>
              <a:rPr lang="en-US" sz="1800" b="1" i="1" u="none" strike="noStrike" baseline="0" dirty="0">
                <a:solidFill>
                  <a:srgbClr val="FF0000"/>
                </a:solidFill>
                <a:latin typeface="ArialMT"/>
              </a:rPr>
              <a:t>locking</a:t>
            </a:r>
            <a:r>
              <a:rPr lang="en-US" sz="1800" b="1" i="1" u="none" strike="noStrike" baseline="0" dirty="0">
                <a:latin typeface="ArialMT"/>
              </a:rPr>
              <a:t> stitch will </a:t>
            </a:r>
            <a:r>
              <a:rPr lang="en-US" sz="1800" b="1" i="1" u="none" strike="noStrike" baseline="0" dirty="0">
                <a:solidFill>
                  <a:srgbClr val="FFFF00"/>
                </a:solidFill>
                <a:latin typeface="ArialMT"/>
              </a:rPr>
              <a:t>prevent pulling </a:t>
            </a:r>
            <a:r>
              <a:rPr lang="en-US" sz="1800" b="1" i="1" u="none" strike="noStrike" baseline="0" dirty="0">
                <a:latin typeface="ArialMT"/>
              </a:rPr>
              <a:t>the suture too </a:t>
            </a:r>
            <a:r>
              <a:rPr lang="en-US" sz="1800" b="1" i="1" u="none" strike="noStrike" baseline="0" dirty="0">
                <a:solidFill>
                  <a:srgbClr val="FFFF00"/>
                </a:solidFill>
                <a:latin typeface="ArialMT"/>
              </a:rPr>
              <a:t>tight </a:t>
            </a:r>
            <a:r>
              <a:rPr lang="en-US" sz="1800" b="1" i="1" u="none" strike="noStrike" baseline="0" dirty="0">
                <a:latin typeface="ArialMT"/>
              </a:rPr>
              <a:t>and </a:t>
            </a:r>
            <a:r>
              <a:rPr lang="en-US" sz="1800" b="1" i="1" u="none" strike="noStrike" baseline="0" dirty="0">
                <a:solidFill>
                  <a:srgbClr val="FFFF00"/>
                </a:solidFill>
                <a:latin typeface="ArialMT"/>
              </a:rPr>
              <a:t>shortening </a:t>
            </a:r>
            <a:r>
              <a:rPr lang="en-US" sz="1800" b="1" i="1" u="none" strike="noStrike" baseline="0" dirty="0">
                <a:latin typeface="ArialMT"/>
              </a:rPr>
              <a:t>the vagina</a:t>
            </a:r>
            <a:endParaRPr lang="en-US" dirty="0"/>
          </a:p>
        </p:txBody>
      </p:sp>
      <p:sp>
        <p:nvSpPr>
          <p:cNvPr id="5" name="Cloud 4">
            <a:extLst>
              <a:ext uri="{FF2B5EF4-FFF2-40B4-BE49-F238E27FC236}">
                <a16:creationId xmlns:a16="http://schemas.microsoft.com/office/drawing/2014/main" id="{B300DEAE-1BEA-49C9-AD4D-AC67A0526B20}"/>
              </a:ext>
            </a:extLst>
          </p:cNvPr>
          <p:cNvSpPr/>
          <p:nvPr/>
        </p:nvSpPr>
        <p:spPr>
          <a:xfrm>
            <a:off x="152401" y="5029200"/>
            <a:ext cx="8686798" cy="1676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i="1" dirty="0">
                <a:latin typeface="ArialMT"/>
              </a:rPr>
              <a:t>W</a:t>
            </a:r>
            <a:r>
              <a:rPr lang="en-US" sz="2000" b="1" i="1" u="none" strike="noStrike" baseline="0" dirty="0">
                <a:latin typeface="ArialMT"/>
              </a:rPr>
              <a:t>e do not use a locking stitch ,</a:t>
            </a:r>
          </a:p>
          <a:p>
            <a:pPr algn="ctr"/>
            <a:r>
              <a:rPr lang="en-US" sz="2000" b="1" i="1" u="none" strike="noStrike" baseline="0" dirty="0">
                <a:latin typeface="ArialMT"/>
              </a:rPr>
              <a:t>as there is </a:t>
            </a:r>
            <a:r>
              <a:rPr lang="en-US" sz="2000" b="1" i="1" u="sng" strike="noStrike" baseline="0" dirty="0">
                <a:solidFill>
                  <a:srgbClr val="00B050"/>
                </a:solidFill>
                <a:latin typeface="ArialMT"/>
              </a:rPr>
              <a:t>no evidence </a:t>
            </a:r>
            <a:r>
              <a:rPr lang="en-US" sz="2000" b="1" i="1" u="none" strike="noStrike" baseline="0" dirty="0">
                <a:latin typeface="ArialMT"/>
              </a:rPr>
              <a:t>to support this theory.</a:t>
            </a:r>
          </a:p>
          <a:p>
            <a:pPr algn="ctr"/>
            <a:endParaRPr lang="en-US" sz="1800" b="1" i="1" dirty="0">
              <a:latin typeface="ArialMT"/>
            </a:endParaRPr>
          </a:p>
        </p:txBody>
      </p:sp>
    </p:spTree>
    <p:extLst>
      <p:ext uri="{BB962C8B-B14F-4D97-AF65-F5344CB8AC3E}">
        <p14:creationId xmlns:p14="http://schemas.microsoft.com/office/powerpoint/2010/main" val="174561647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7CF967DF-FCE4-4BFF-9FFE-4572C3E668FC}"/>
              </a:ext>
            </a:extLst>
          </p:cNvPr>
          <p:cNvSpPr/>
          <p:nvPr/>
        </p:nvSpPr>
        <p:spPr>
          <a:xfrm>
            <a:off x="228600" y="914400"/>
            <a:ext cx="8610600" cy="4495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l"/>
            <a:r>
              <a:rPr lang="en-US" sz="2400" b="1" i="1" u="none" strike="noStrike" baseline="0" dirty="0">
                <a:latin typeface="ArialMT"/>
              </a:rPr>
              <a:t>We </a:t>
            </a:r>
            <a:r>
              <a:rPr lang="en-US" sz="2400" b="1" i="1" u="none" strike="noStrike" baseline="0" dirty="0">
                <a:solidFill>
                  <a:srgbClr val="FFC000"/>
                </a:solidFill>
                <a:latin typeface="ArialMT"/>
              </a:rPr>
              <a:t>prefer </a:t>
            </a:r>
            <a:r>
              <a:rPr lang="en-US" sz="2400" b="1" i="1" u="none" strike="noStrike" baseline="0" dirty="0">
                <a:latin typeface="ArialMT"/>
              </a:rPr>
              <a:t>to close with a </a:t>
            </a:r>
            <a:r>
              <a:rPr lang="en-US" sz="2400" b="1" i="1" u="none" strike="noStrike" baseline="0" dirty="0">
                <a:solidFill>
                  <a:srgbClr val="FF0000"/>
                </a:solidFill>
                <a:latin typeface="ArialMT"/>
              </a:rPr>
              <a:t>loose</a:t>
            </a:r>
            <a:r>
              <a:rPr lang="en-US" sz="2400" b="1" i="1" u="none" strike="noStrike" baseline="0" dirty="0">
                <a:latin typeface="ArialMT"/>
              </a:rPr>
              <a:t>, </a:t>
            </a:r>
            <a:r>
              <a:rPr lang="en-US" sz="2400" b="1" i="1" u="none" strike="noStrike" baseline="0" dirty="0">
                <a:solidFill>
                  <a:srgbClr val="FF0000"/>
                </a:solidFill>
                <a:latin typeface="ArialMT"/>
              </a:rPr>
              <a:t>continuous</a:t>
            </a:r>
            <a:r>
              <a:rPr lang="en-US" sz="2400" b="1" i="1" u="none" strike="noStrike" baseline="0" dirty="0">
                <a:latin typeface="ArialMT"/>
              </a:rPr>
              <a:t> , </a:t>
            </a:r>
            <a:r>
              <a:rPr lang="en-US" sz="2400" b="1" i="1" u="none" strike="noStrike" baseline="0" dirty="0">
                <a:solidFill>
                  <a:srgbClr val="FF0000"/>
                </a:solidFill>
                <a:latin typeface="ArialMT"/>
              </a:rPr>
              <a:t>nonlocking</a:t>
            </a:r>
            <a:r>
              <a:rPr lang="en-US" sz="2400" b="1" i="1" u="none" strike="noStrike" baseline="0" dirty="0">
                <a:latin typeface="ArialMT"/>
              </a:rPr>
              <a:t> technique to </a:t>
            </a:r>
            <a:r>
              <a:rPr lang="en-US" sz="2400" b="1" i="1" u="none" strike="noStrike" baseline="0" dirty="0">
                <a:solidFill>
                  <a:srgbClr val="FFFF00"/>
                </a:solidFill>
                <a:latin typeface="ArialMT"/>
              </a:rPr>
              <a:t>reduce</a:t>
            </a:r>
            <a:r>
              <a:rPr lang="en-US" sz="2400" b="1" i="1" u="none" strike="noStrike" baseline="0" dirty="0">
                <a:latin typeface="ArialMT"/>
              </a:rPr>
              <a:t> the risk of </a:t>
            </a:r>
            <a:r>
              <a:rPr lang="en-US" sz="2400" b="1" i="1" u="none" strike="noStrike" baseline="0" dirty="0">
                <a:solidFill>
                  <a:srgbClr val="FFFF00"/>
                </a:solidFill>
                <a:latin typeface="ArialMT"/>
              </a:rPr>
              <a:t>narrowing</a:t>
            </a:r>
            <a:r>
              <a:rPr lang="en-US" sz="2400" b="1" i="1" u="none" strike="noStrike" baseline="0" dirty="0">
                <a:latin typeface="ArialMT"/>
              </a:rPr>
              <a:t> the vagina, and make sure that</a:t>
            </a:r>
          </a:p>
          <a:p>
            <a:pPr algn="l"/>
            <a:r>
              <a:rPr lang="en-US" sz="2400" b="1" i="1" u="none" strike="noStrike" baseline="0" dirty="0">
                <a:latin typeface="ArialMT"/>
              </a:rPr>
              <a:t>the sutures are not placed </a:t>
            </a:r>
            <a:r>
              <a:rPr lang="en-US" sz="2400" b="1" i="1" u="none" strike="noStrike" baseline="0" dirty="0">
                <a:solidFill>
                  <a:srgbClr val="FFFF00"/>
                </a:solidFill>
                <a:latin typeface="ArialMT"/>
              </a:rPr>
              <a:t>too wide </a:t>
            </a:r>
            <a:r>
              <a:rPr lang="en-US" sz="2400" b="1" i="1" u="none" strike="noStrike" baseline="0" dirty="0">
                <a:latin typeface="ArialMT"/>
              </a:rPr>
              <a:t>of the edge</a:t>
            </a:r>
            <a:endParaRPr lang="en-US" sz="2400" dirty="0"/>
          </a:p>
        </p:txBody>
      </p:sp>
    </p:spTree>
    <p:extLst>
      <p:ext uri="{BB962C8B-B14F-4D97-AF65-F5344CB8AC3E}">
        <p14:creationId xmlns:p14="http://schemas.microsoft.com/office/powerpoint/2010/main" val="2408736620"/>
      </p:ext>
    </p:extLst>
  </p:cSld>
  <p:clrMapOvr>
    <a:masterClrMapping/>
  </p:clrMapOvr>
  <p:transition>
    <p:pull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190846D9-8D4A-44D9-8246-E30BB8D4401B}"/>
              </a:ext>
            </a:extLst>
          </p:cNvPr>
          <p:cNvSpPr/>
          <p:nvPr/>
        </p:nvSpPr>
        <p:spPr>
          <a:xfrm>
            <a:off x="838200" y="228599"/>
            <a:ext cx="7391400" cy="2209801"/>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latin typeface="Arial" panose="020B0604020202020204" pitchFamily="34" charset="0"/>
                <a:ea typeface="Times New Roman" panose="02020603050405020304" pitchFamily="18" charset="0"/>
              </a:rPr>
              <a:t>If the </a:t>
            </a:r>
            <a:r>
              <a:rPr lang="en-US" sz="2000" b="1" i="1" dirty="0">
                <a:solidFill>
                  <a:srgbClr val="FFFF00"/>
                </a:solidFill>
                <a:latin typeface="Arial" panose="020B0604020202020204" pitchFamily="34" charset="0"/>
                <a:ea typeface="Times New Roman" panose="02020603050405020304" pitchFamily="18" charset="0"/>
              </a:rPr>
              <a:t>apex</a:t>
            </a:r>
            <a:r>
              <a:rPr lang="en-US" sz="2000" dirty="0">
                <a:latin typeface="Arial" panose="020B0604020202020204" pitchFamily="34" charset="0"/>
                <a:ea typeface="Times New Roman" panose="02020603050405020304" pitchFamily="18" charset="0"/>
              </a:rPr>
              <a:t> of the episiotomy extends out of the field of vision</a:t>
            </a:r>
            <a:endParaRPr lang="en-US" sz="2000" dirty="0"/>
          </a:p>
        </p:txBody>
      </p:sp>
      <p:sp>
        <p:nvSpPr>
          <p:cNvPr id="3" name="Scroll: Horizontal 2">
            <a:extLst>
              <a:ext uri="{FF2B5EF4-FFF2-40B4-BE49-F238E27FC236}">
                <a16:creationId xmlns:a16="http://schemas.microsoft.com/office/drawing/2014/main" id="{C933EE29-4A37-46F7-B787-866805B76C2B}"/>
              </a:ext>
            </a:extLst>
          </p:cNvPr>
          <p:cNvSpPr/>
          <p:nvPr/>
        </p:nvSpPr>
        <p:spPr>
          <a:xfrm>
            <a:off x="533400" y="2819400"/>
            <a:ext cx="8153400" cy="3429000"/>
          </a:xfrm>
          <a:prstGeom prst="horizontalScroll">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latin typeface="Arial" panose="020B0604020202020204" pitchFamily="34" charset="0"/>
                <a:ea typeface="Times New Roman" panose="02020603050405020304" pitchFamily="18" charset="0"/>
              </a:rPr>
              <a:t>A suture can be placed </a:t>
            </a:r>
            <a:r>
              <a:rPr lang="en-US" sz="2000" b="1" i="1" u="sng" dirty="0">
                <a:solidFill>
                  <a:srgbClr val="FFFF00"/>
                </a:solidFill>
                <a:latin typeface="Arial" panose="020B0604020202020204" pitchFamily="34" charset="0"/>
                <a:ea typeface="Times New Roman" panose="02020603050405020304" pitchFamily="18" charset="0"/>
              </a:rPr>
              <a:t>below</a:t>
            </a:r>
            <a:r>
              <a:rPr lang="en-US" sz="2000" b="1" i="1" dirty="0">
                <a:solidFill>
                  <a:srgbClr val="FFFF00"/>
                </a:solidFill>
                <a:latin typeface="Arial" panose="020B0604020202020204" pitchFamily="34" charset="0"/>
                <a:ea typeface="Times New Roman" panose="02020603050405020304" pitchFamily="18" charset="0"/>
              </a:rPr>
              <a:t> </a:t>
            </a:r>
            <a:r>
              <a:rPr lang="en-US" sz="2000" b="1" i="1" dirty="0">
                <a:solidFill>
                  <a:schemeClr val="tx1"/>
                </a:solidFill>
                <a:latin typeface="Arial" panose="020B0604020202020204" pitchFamily="34" charset="0"/>
                <a:ea typeface="Times New Roman" panose="02020603050405020304" pitchFamily="18" charset="0"/>
              </a:rPr>
              <a:t>the apex </a:t>
            </a:r>
            <a:r>
              <a:rPr lang="en-US" sz="2000" dirty="0">
                <a:solidFill>
                  <a:schemeClr val="tx1"/>
                </a:solidFill>
                <a:latin typeface="Arial" panose="020B0604020202020204" pitchFamily="34" charset="0"/>
                <a:ea typeface="Times New Roman" panose="02020603050405020304" pitchFamily="18" charset="0"/>
              </a:rPr>
              <a:t>and </a:t>
            </a:r>
            <a:r>
              <a:rPr lang="en-US" sz="2000" b="1" i="1" dirty="0">
                <a:solidFill>
                  <a:schemeClr val="tx1"/>
                </a:solidFill>
                <a:latin typeface="Arial" panose="020B0604020202020204" pitchFamily="34" charset="0"/>
                <a:ea typeface="Times New Roman" panose="02020603050405020304" pitchFamily="18" charset="0"/>
              </a:rPr>
              <a:t>the </a:t>
            </a:r>
            <a:r>
              <a:rPr lang="en-US" sz="2000" b="1" i="1" u="sng" dirty="0">
                <a:solidFill>
                  <a:srgbClr val="FFFF00"/>
                </a:solidFill>
                <a:latin typeface="Arial" panose="020B0604020202020204" pitchFamily="34" charset="0"/>
                <a:ea typeface="Times New Roman" panose="02020603050405020304" pitchFamily="18" charset="0"/>
              </a:rPr>
              <a:t>suture tail </a:t>
            </a:r>
            <a:r>
              <a:rPr lang="en-US" sz="2000" b="1" i="1" dirty="0">
                <a:solidFill>
                  <a:schemeClr val="tx1"/>
                </a:solidFill>
                <a:latin typeface="Arial" panose="020B0604020202020204" pitchFamily="34" charset="0"/>
                <a:ea typeface="Times New Roman" panose="02020603050405020304" pitchFamily="18" charset="0"/>
              </a:rPr>
              <a:t>used as a purchase to </a:t>
            </a:r>
            <a:r>
              <a:rPr lang="en-US" sz="2000" b="1" i="1" u="sng" dirty="0">
                <a:solidFill>
                  <a:srgbClr val="FFFF00"/>
                </a:solidFill>
                <a:latin typeface="Arial" panose="020B0604020202020204" pitchFamily="34" charset="0"/>
                <a:ea typeface="Times New Roman" panose="02020603050405020304" pitchFamily="18" charset="0"/>
              </a:rPr>
              <a:t>pull the apex </a:t>
            </a:r>
            <a:r>
              <a:rPr lang="en-US" sz="2000" b="1" i="1" dirty="0">
                <a:solidFill>
                  <a:schemeClr val="tx1"/>
                </a:solidFill>
                <a:latin typeface="Arial" panose="020B0604020202020204" pitchFamily="34" charset="0"/>
                <a:ea typeface="Times New Roman" panose="02020603050405020304" pitchFamily="18" charset="0"/>
              </a:rPr>
              <a:t>into view</a:t>
            </a:r>
          </a:p>
        </p:txBody>
      </p:sp>
    </p:spTree>
    <p:extLst>
      <p:ext uri="{BB962C8B-B14F-4D97-AF65-F5344CB8AC3E}">
        <p14:creationId xmlns:p14="http://schemas.microsoft.com/office/powerpoint/2010/main" val="315859381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4C3BA5-D66D-46FD-AF09-B68427F18124}"/>
              </a:ext>
            </a:extLst>
          </p:cNvPr>
          <p:cNvPicPr>
            <a:picLocks noGrp="1" noChangeAspect="1"/>
          </p:cNvPicPr>
          <p:nvPr>
            <p:ph idx="4294967295"/>
          </p:nvPr>
        </p:nvPicPr>
        <p:blipFill>
          <a:blip r:embed="rId2"/>
          <a:stretch>
            <a:fillRect/>
          </a:stretch>
        </p:blipFill>
        <p:spPr>
          <a:xfrm>
            <a:off x="990600" y="228600"/>
            <a:ext cx="6781800" cy="6477000"/>
          </a:xfrm>
          <a:prstGeom prst="rect">
            <a:avLst/>
          </a:prstGeom>
        </p:spPr>
      </p:pic>
    </p:spTree>
    <p:extLst>
      <p:ext uri="{BB962C8B-B14F-4D97-AF65-F5344CB8AC3E}">
        <p14:creationId xmlns:p14="http://schemas.microsoft.com/office/powerpoint/2010/main" val="2135155487"/>
      </p:ext>
    </p:extLst>
  </p:cSld>
  <p:clrMapOvr>
    <a:masterClrMapping/>
  </p:clrMapOvr>
  <p:transition>
    <p:pull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77A3434A-8C7C-406D-8213-0C07A247EEC2}"/>
              </a:ext>
            </a:extLst>
          </p:cNvPr>
          <p:cNvSpPr/>
          <p:nvPr/>
        </p:nvSpPr>
        <p:spPr>
          <a:xfrm>
            <a:off x="381000" y="304800"/>
            <a:ext cx="8305800" cy="2514600"/>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rial" panose="020B0604020202020204" pitchFamily="34" charset="0"/>
                <a:ea typeface="Times New Roman" panose="02020603050405020304" pitchFamily="18" charset="0"/>
              </a:rPr>
              <a:t>The </a:t>
            </a:r>
            <a:r>
              <a:rPr lang="en-US" sz="2400" b="1" i="1" dirty="0">
                <a:latin typeface="Arial" panose="020B0604020202020204" pitchFamily="34" charset="0"/>
                <a:ea typeface="Times New Roman" panose="02020603050405020304" pitchFamily="18" charset="0"/>
              </a:rPr>
              <a:t>anatomical landmarks</a:t>
            </a:r>
            <a:r>
              <a:rPr lang="en-US" sz="2400" dirty="0">
                <a:latin typeface="Arial" panose="020B0604020202020204" pitchFamily="34" charset="0"/>
                <a:ea typeface="Times New Roman" panose="02020603050405020304" pitchFamily="18" charset="0"/>
              </a:rPr>
              <a:t>, such as the </a:t>
            </a:r>
            <a:r>
              <a:rPr lang="en-US" sz="2400" b="1" i="1" dirty="0">
                <a:solidFill>
                  <a:srgbClr val="BE12AA"/>
                </a:solidFill>
                <a:latin typeface="Arial" panose="020B0604020202020204" pitchFamily="34" charset="0"/>
                <a:ea typeface="Times New Roman" panose="02020603050405020304" pitchFamily="18" charset="0"/>
              </a:rPr>
              <a:t>vermilion border </a:t>
            </a:r>
            <a:r>
              <a:rPr lang="en-US" sz="2400" dirty="0">
                <a:latin typeface="Arial" panose="020B0604020202020204" pitchFamily="34" charset="0"/>
                <a:ea typeface="Times New Roman" panose="02020603050405020304" pitchFamily="18" charset="0"/>
              </a:rPr>
              <a:t>and </a:t>
            </a:r>
            <a:r>
              <a:rPr lang="en-US" sz="2400" b="1" i="1" dirty="0">
                <a:solidFill>
                  <a:srgbClr val="BE12AA"/>
                </a:solidFill>
                <a:latin typeface="Arial" panose="020B0604020202020204" pitchFamily="34" charset="0"/>
                <a:ea typeface="Times New Roman" panose="02020603050405020304" pitchFamily="18" charset="0"/>
              </a:rPr>
              <a:t>hymenal ring</a:t>
            </a:r>
            <a:r>
              <a:rPr lang="en-US" sz="2400" dirty="0">
                <a:latin typeface="Arial" panose="020B0604020202020204" pitchFamily="34" charset="0"/>
                <a:ea typeface="Times New Roman" panose="02020603050405020304" pitchFamily="18" charset="0"/>
              </a:rPr>
              <a:t>, should be identified and re approximated</a:t>
            </a:r>
            <a:endParaRPr lang="en-US" sz="2400" dirty="0"/>
          </a:p>
        </p:txBody>
      </p:sp>
      <p:pic>
        <p:nvPicPr>
          <p:cNvPr id="3" name="Picture 2">
            <a:extLst>
              <a:ext uri="{FF2B5EF4-FFF2-40B4-BE49-F238E27FC236}">
                <a16:creationId xmlns:a16="http://schemas.microsoft.com/office/drawing/2014/main" id="{4EF9AFA1-C26C-40E9-BEFC-46186396CCC4}"/>
              </a:ext>
            </a:extLst>
          </p:cNvPr>
          <p:cNvPicPr>
            <a:picLocks noChangeAspect="1"/>
          </p:cNvPicPr>
          <p:nvPr/>
        </p:nvPicPr>
        <p:blipFill>
          <a:blip r:embed="rId2"/>
          <a:stretch>
            <a:fillRect/>
          </a:stretch>
        </p:blipFill>
        <p:spPr>
          <a:xfrm>
            <a:off x="1295400" y="3429000"/>
            <a:ext cx="6553200" cy="3200400"/>
          </a:xfrm>
          <a:prstGeom prst="rect">
            <a:avLst/>
          </a:prstGeom>
        </p:spPr>
      </p:pic>
    </p:spTree>
    <p:extLst>
      <p:ext uri="{BB962C8B-B14F-4D97-AF65-F5344CB8AC3E}">
        <p14:creationId xmlns:p14="http://schemas.microsoft.com/office/powerpoint/2010/main" val="117192392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3899"/>
            <a:ext cx="6705600" cy="180824"/>
          </a:xfrm>
        </p:spPr>
        <p:txBody>
          <a:bodyPr>
            <a:noAutofit/>
          </a:bodyPr>
          <a:lstStyle/>
          <a:p>
            <a:pPr algn="ctr"/>
            <a:r>
              <a:rPr lang="en-US" sz="3600" b="1" i="1" dirty="0">
                <a:solidFill>
                  <a:srgbClr val="00B050"/>
                </a:solidFill>
              </a:rPr>
              <a:t>Repair of </a:t>
            </a:r>
            <a:r>
              <a:rPr lang="en-US" sz="3600" b="1" i="1" dirty="0">
                <a:solidFill>
                  <a:srgbClr val="FF0000"/>
                </a:solidFill>
              </a:rPr>
              <a:t>3th</a:t>
            </a:r>
            <a:r>
              <a:rPr lang="en-US" sz="3600" b="1" i="1" dirty="0">
                <a:solidFill>
                  <a:srgbClr val="00B050"/>
                </a:solidFill>
              </a:rPr>
              <a:t> and </a:t>
            </a:r>
            <a:r>
              <a:rPr lang="en-US" sz="3600" b="1" i="1" dirty="0">
                <a:solidFill>
                  <a:srgbClr val="FF0000"/>
                </a:solidFill>
              </a:rPr>
              <a:t>4th</a:t>
            </a:r>
            <a:r>
              <a:rPr lang="en-US" sz="3600" b="1" i="1" dirty="0">
                <a:solidFill>
                  <a:srgbClr val="00B050"/>
                </a:solidFill>
              </a:rPr>
              <a:t> Degree Laceration</a:t>
            </a:r>
            <a:r>
              <a:rPr lang="en-US" sz="3600" b="1" i="1" dirty="0">
                <a:solidFill>
                  <a:srgbClr val="FF0000"/>
                </a:solidFill>
              </a:rPr>
              <a:t> </a:t>
            </a:r>
            <a:endParaRPr lang="fa-IR" sz="3600" b="1" i="1" dirty="0">
              <a:solidFill>
                <a:srgbClr val="FF0000"/>
              </a:solidFill>
            </a:endParaRPr>
          </a:p>
        </p:txBody>
      </p:sp>
      <p:sp>
        <p:nvSpPr>
          <p:cNvPr id="3" name="Content Placeholder 2"/>
          <p:cNvSpPr>
            <a:spLocks noGrp="1"/>
          </p:cNvSpPr>
          <p:nvPr>
            <p:ph idx="1"/>
          </p:nvPr>
        </p:nvSpPr>
        <p:spPr>
          <a:xfrm>
            <a:off x="152400" y="1435120"/>
            <a:ext cx="8763000" cy="4491659"/>
          </a:xfrm>
        </p:spPr>
        <p:txBody>
          <a:bodyPr>
            <a:noAutofit/>
          </a:bodyPr>
          <a:lstStyle/>
          <a:p>
            <a:pPr marL="0" indent="0" algn="r">
              <a:buNone/>
            </a:pPr>
            <a:r>
              <a:rPr lang="fa-IR" sz="1662" dirty="0"/>
              <a:t>ترمیم پارگی های </a:t>
            </a:r>
            <a:r>
              <a:rPr lang="fa-IR" sz="1662" i="1" dirty="0">
                <a:solidFill>
                  <a:srgbClr val="FF0000"/>
                </a:solidFill>
              </a:rPr>
              <a:t>درجه 3و4 </a:t>
            </a:r>
            <a:r>
              <a:rPr lang="fa-IR" sz="1662" dirty="0"/>
              <a:t>باید تحت شرایط و اصول زیر انجام شود .</a:t>
            </a:r>
          </a:p>
          <a:p>
            <a:pPr marL="0" indent="0" algn="r">
              <a:buNone/>
            </a:pPr>
            <a:endParaRPr lang="en-US" sz="1662" dirty="0"/>
          </a:p>
          <a:p>
            <a:pPr marL="0" indent="0" algn="r">
              <a:buNone/>
            </a:pPr>
            <a:r>
              <a:rPr lang="fa-IR" sz="1662" dirty="0"/>
              <a:t>ترمیم باید در اتاق عمل یا در شرایط شبیه به آن انجام شود.</a:t>
            </a:r>
          </a:p>
          <a:p>
            <a:pPr marL="0" indent="0" algn="r">
              <a:buNone/>
            </a:pPr>
            <a:endParaRPr lang="en-US" sz="1662" dirty="0"/>
          </a:p>
          <a:p>
            <a:pPr marL="0" indent="0" algn="r">
              <a:buNone/>
            </a:pPr>
            <a:r>
              <a:rPr lang="fa-IR" sz="1662" dirty="0"/>
              <a:t> نور خوب ، بی حسی و بی دردی خوب و سایل جراحی مناسب برای ترمیم نیاز است . </a:t>
            </a:r>
          </a:p>
          <a:p>
            <a:pPr marL="0" indent="0" algn="r">
              <a:buNone/>
            </a:pPr>
            <a:endParaRPr lang="en-US" sz="1662" dirty="0"/>
          </a:p>
          <a:p>
            <a:pPr marL="0" indent="0" algn="r">
              <a:buNone/>
            </a:pPr>
            <a:r>
              <a:rPr lang="fa-IR" sz="1662" dirty="0"/>
              <a:t>بهتر است که قبل از ترمیم واژن با گاز پک شود که دید بهتری ایجاد شود. </a:t>
            </a:r>
          </a:p>
        </p:txBody>
      </p:sp>
      <p:sp>
        <p:nvSpPr>
          <p:cNvPr id="5" name="Content Placeholder 2"/>
          <p:cNvSpPr txBox="1">
            <a:spLocks/>
          </p:cNvSpPr>
          <p:nvPr/>
        </p:nvSpPr>
        <p:spPr>
          <a:xfrm>
            <a:off x="4643731" y="3101979"/>
            <a:ext cx="2022447" cy="3096060"/>
          </a:xfrm>
          <a:prstGeom prst="rect">
            <a:avLst/>
          </a:prstGeom>
        </p:spPr>
        <p:txBody>
          <a:bodyPr vert="horz" lIns="63305" tIns="31652" rIns="63305" bIns="31652" rtlCol="0">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Low">
              <a:buNone/>
            </a:pPr>
            <a:endParaRPr lang="fa-IR" sz="1662" dirty="0"/>
          </a:p>
        </p:txBody>
      </p:sp>
      <p:sp>
        <p:nvSpPr>
          <p:cNvPr id="6" name="Title 1"/>
          <p:cNvSpPr txBox="1">
            <a:spLocks/>
          </p:cNvSpPr>
          <p:nvPr/>
        </p:nvSpPr>
        <p:spPr>
          <a:xfrm>
            <a:off x="2915833" y="2620592"/>
            <a:ext cx="3455796" cy="387723"/>
          </a:xfrm>
          <a:prstGeom prst="rect">
            <a:avLst/>
          </a:prstGeom>
        </p:spPr>
        <p:txBody>
          <a:bodyPr vert="horz" lIns="63305" tIns="31652" rIns="63305" bIns="31652"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fa-IR" sz="1593" b="1" dirty="0">
              <a:solidFill>
                <a:srgbClr val="FF0000"/>
              </a:solidFill>
            </a:endParaRPr>
          </a:p>
        </p:txBody>
      </p:sp>
      <p:sp>
        <p:nvSpPr>
          <p:cNvPr id="9" name="Slide Number Placeholder 8"/>
          <p:cNvSpPr>
            <a:spLocks noGrp="1"/>
          </p:cNvSpPr>
          <p:nvPr>
            <p:ph type="sldNum" sz="quarter" idx="12"/>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193786"/>
            <a:ext cx="5040923" cy="26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0410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arn(inVertic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nodePh="1">
                                  <p:stCondLst>
                                    <p:cond delay="0"/>
                                  </p:stCondLst>
                                  <p:endCondLst>
                                    <p:cond evt="begin" delay="0">
                                      <p:tn val="24"/>
                                    </p:cond>
                                  </p:end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E3CB2C-4FB0-40C3-B0FC-926171E2071F}"/>
              </a:ext>
            </a:extLst>
          </p:cNvPr>
          <p:cNvPicPr>
            <a:picLocks noGrp="1" noChangeAspect="1"/>
          </p:cNvPicPr>
          <p:nvPr>
            <p:ph idx="4294967295"/>
          </p:nvPr>
        </p:nvPicPr>
        <p:blipFill>
          <a:blip r:embed="rId2"/>
          <a:stretch>
            <a:fillRect/>
          </a:stretch>
        </p:blipFill>
        <p:spPr>
          <a:xfrm>
            <a:off x="914400" y="381000"/>
            <a:ext cx="6781800" cy="6248400"/>
          </a:xfrm>
          <a:prstGeom prst="rect">
            <a:avLst/>
          </a:prstGeom>
        </p:spPr>
      </p:pic>
    </p:spTree>
    <p:extLst>
      <p:ext uri="{BB962C8B-B14F-4D97-AF65-F5344CB8AC3E}">
        <p14:creationId xmlns:p14="http://schemas.microsoft.com/office/powerpoint/2010/main" val="2177228558"/>
      </p:ext>
    </p:extLst>
  </p:cSld>
  <p:clrMapOvr>
    <a:masterClrMapping/>
  </p:clrMapOvr>
  <p:transition>
    <p:pull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9CD76-E7B5-44ED-9545-6BDA0A364DD0}"/>
              </a:ext>
            </a:extLst>
          </p:cNvPr>
          <p:cNvPicPr>
            <a:picLocks noChangeAspect="1"/>
          </p:cNvPicPr>
          <p:nvPr/>
        </p:nvPicPr>
        <p:blipFill>
          <a:blip r:embed="rId2"/>
          <a:stretch>
            <a:fillRect/>
          </a:stretch>
        </p:blipFill>
        <p:spPr>
          <a:xfrm>
            <a:off x="1295400" y="152400"/>
            <a:ext cx="6248399" cy="6477000"/>
          </a:xfrm>
          <a:prstGeom prst="rect">
            <a:avLst/>
          </a:prstGeom>
        </p:spPr>
      </p:pic>
    </p:spTree>
    <p:extLst>
      <p:ext uri="{BB962C8B-B14F-4D97-AF65-F5344CB8AC3E}">
        <p14:creationId xmlns:p14="http://schemas.microsoft.com/office/powerpoint/2010/main" val="1311613871"/>
      </p:ext>
    </p:extLst>
  </p:cSld>
  <p:clrMapOvr>
    <a:masterClrMapping/>
  </p:clrMapOvr>
  <p:transition>
    <p:pull dir="d"/>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315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489497"/>
      </p:ext>
    </p:extLst>
  </p:cSld>
  <p:clrMapOvr>
    <a:masterClrMapping/>
  </p:clrMapOvr>
  <p:transition>
    <p:pull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EA632-7798-4CC6-8119-AF28BA28A229}"/>
              </a:ext>
            </a:extLst>
          </p:cNvPr>
          <p:cNvPicPr>
            <a:picLocks noChangeAspect="1"/>
          </p:cNvPicPr>
          <p:nvPr/>
        </p:nvPicPr>
        <p:blipFill>
          <a:blip r:embed="rId2"/>
          <a:stretch>
            <a:fillRect/>
          </a:stretch>
        </p:blipFill>
        <p:spPr>
          <a:xfrm>
            <a:off x="457200" y="304800"/>
            <a:ext cx="8305800" cy="6400800"/>
          </a:xfrm>
          <a:prstGeom prst="rect">
            <a:avLst/>
          </a:prstGeom>
        </p:spPr>
      </p:pic>
    </p:spTree>
    <p:extLst>
      <p:ext uri="{BB962C8B-B14F-4D97-AF65-F5344CB8AC3E}">
        <p14:creationId xmlns:p14="http://schemas.microsoft.com/office/powerpoint/2010/main" val="1939326494"/>
      </p:ext>
    </p:extLst>
  </p:cSld>
  <p:clrMapOvr>
    <a:masterClrMapping/>
  </p:clrMapOvr>
  <p:transition>
    <p:pull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36C38-E643-4D19-84FC-02E81E896518}"/>
              </a:ext>
            </a:extLst>
          </p:cNvPr>
          <p:cNvPicPr>
            <a:picLocks noChangeAspect="1"/>
          </p:cNvPicPr>
          <p:nvPr/>
        </p:nvPicPr>
        <p:blipFill>
          <a:blip r:embed="rId2"/>
          <a:stretch>
            <a:fillRect/>
          </a:stretch>
        </p:blipFill>
        <p:spPr>
          <a:xfrm>
            <a:off x="838200" y="304801"/>
            <a:ext cx="7543800" cy="6096000"/>
          </a:xfrm>
          <a:prstGeom prst="rect">
            <a:avLst/>
          </a:prstGeom>
        </p:spPr>
      </p:pic>
    </p:spTree>
    <p:extLst>
      <p:ext uri="{BB962C8B-B14F-4D97-AF65-F5344CB8AC3E}">
        <p14:creationId xmlns:p14="http://schemas.microsoft.com/office/powerpoint/2010/main" val="2266686297"/>
      </p:ext>
    </p:extLst>
  </p:cSld>
  <p:clrMapOvr>
    <a:masterClrMapping/>
  </p:clrMapOvr>
  <p:transition>
    <p:pull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0AA9C-F5F3-4923-916B-9279D5D81A25}"/>
              </a:ext>
            </a:extLst>
          </p:cNvPr>
          <p:cNvPicPr>
            <a:picLocks noChangeAspect="1"/>
          </p:cNvPicPr>
          <p:nvPr/>
        </p:nvPicPr>
        <p:blipFill>
          <a:blip r:embed="rId2"/>
          <a:stretch>
            <a:fillRect/>
          </a:stretch>
        </p:blipFill>
        <p:spPr>
          <a:xfrm>
            <a:off x="586564" y="152400"/>
            <a:ext cx="7719236" cy="6705599"/>
          </a:xfrm>
          <a:prstGeom prst="rect">
            <a:avLst/>
          </a:prstGeom>
        </p:spPr>
      </p:pic>
    </p:spTree>
    <p:extLst>
      <p:ext uri="{BB962C8B-B14F-4D97-AF65-F5344CB8AC3E}">
        <p14:creationId xmlns:p14="http://schemas.microsoft.com/office/powerpoint/2010/main" val="2173455620"/>
      </p:ext>
    </p:extLst>
  </p:cSld>
  <p:clrMapOvr>
    <a:masterClrMapping/>
  </p:clrMapOvr>
  <p:transition>
    <p:pull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C196B-34D4-4735-9482-C0D61015F153}"/>
              </a:ext>
            </a:extLst>
          </p:cNvPr>
          <p:cNvPicPr>
            <a:picLocks noChangeAspect="1"/>
          </p:cNvPicPr>
          <p:nvPr/>
        </p:nvPicPr>
        <p:blipFill>
          <a:blip r:embed="rId2"/>
          <a:stretch>
            <a:fillRect/>
          </a:stretch>
        </p:blipFill>
        <p:spPr>
          <a:xfrm>
            <a:off x="1143000" y="457201"/>
            <a:ext cx="6324599" cy="6096000"/>
          </a:xfrm>
          <a:prstGeom prst="rect">
            <a:avLst/>
          </a:prstGeom>
        </p:spPr>
      </p:pic>
    </p:spTree>
    <p:extLst>
      <p:ext uri="{BB962C8B-B14F-4D97-AF65-F5344CB8AC3E}">
        <p14:creationId xmlns:p14="http://schemas.microsoft.com/office/powerpoint/2010/main" val="3534183738"/>
      </p:ext>
    </p:extLst>
  </p:cSld>
  <p:clrMapOvr>
    <a:masterClrMapping/>
  </p:clrMapOvr>
  <p:transition>
    <p:pull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Right Arrow 1">
            <a:extLst>
              <a:ext uri="{FF2B5EF4-FFF2-40B4-BE49-F238E27FC236}">
                <a16:creationId xmlns:a16="http://schemas.microsoft.com/office/drawing/2014/main" id="{9AD2B5BA-35BF-4944-B412-D188E675F0DC}"/>
              </a:ext>
            </a:extLst>
          </p:cNvPr>
          <p:cNvSpPr/>
          <p:nvPr/>
        </p:nvSpPr>
        <p:spPr>
          <a:xfrm>
            <a:off x="228600" y="381000"/>
            <a:ext cx="2590800" cy="990600"/>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Rectal mucosa</a:t>
            </a:r>
          </a:p>
        </p:txBody>
      </p:sp>
      <p:sp>
        <p:nvSpPr>
          <p:cNvPr id="3" name="Rectangle: Rounded Corners 2">
            <a:extLst>
              <a:ext uri="{FF2B5EF4-FFF2-40B4-BE49-F238E27FC236}">
                <a16:creationId xmlns:a16="http://schemas.microsoft.com/office/drawing/2014/main" id="{43DBD3F8-8059-4FEC-9A6A-C5894E083E9C}"/>
              </a:ext>
            </a:extLst>
          </p:cNvPr>
          <p:cNvSpPr/>
          <p:nvPr/>
        </p:nvSpPr>
        <p:spPr>
          <a:xfrm>
            <a:off x="3200400" y="381000"/>
            <a:ext cx="55626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Absorbable monofilament suture ( 2-0 or 3-0 </a:t>
            </a:r>
            <a:r>
              <a:rPr lang="en-US" dirty="0" err="1"/>
              <a:t>monocryl</a:t>
            </a:r>
            <a:r>
              <a:rPr lang="en-US" dirty="0"/>
              <a:t>)</a:t>
            </a:r>
          </a:p>
          <a:p>
            <a:pPr algn="ctr"/>
            <a:r>
              <a:rPr lang="en-US" b="1" i="1" dirty="0">
                <a:solidFill>
                  <a:srgbClr val="00B0F0"/>
                </a:solidFill>
              </a:rPr>
              <a:t>Continuous</a:t>
            </a:r>
            <a:r>
              <a:rPr lang="en-US" dirty="0"/>
              <a:t> fashion</a:t>
            </a:r>
          </a:p>
        </p:txBody>
      </p:sp>
      <p:sp>
        <p:nvSpPr>
          <p:cNvPr id="4" name="Callout: Right Arrow 3">
            <a:extLst>
              <a:ext uri="{FF2B5EF4-FFF2-40B4-BE49-F238E27FC236}">
                <a16:creationId xmlns:a16="http://schemas.microsoft.com/office/drawing/2014/main" id="{1D25E803-2E60-47D6-ACB1-5796DE36C8B7}"/>
              </a:ext>
            </a:extLst>
          </p:cNvPr>
          <p:cNvSpPr/>
          <p:nvPr/>
        </p:nvSpPr>
        <p:spPr>
          <a:xfrm>
            <a:off x="228600" y="2209800"/>
            <a:ext cx="2590800" cy="914400"/>
          </a:xfrm>
          <a:prstGeom prst="righ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Internal AS</a:t>
            </a:r>
          </a:p>
        </p:txBody>
      </p:sp>
      <p:sp>
        <p:nvSpPr>
          <p:cNvPr id="6" name="Rectangle: Rounded Corners 5">
            <a:extLst>
              <a:ext uri="{FF2B5EF4-FFF2-40B4-BE49-F238E27FC236}">
                <a16:creationId xmlns:a16="http://schemas.microsoft.com/office/drawing/2014/main" id="{9910F1FD-6C53-4116-9137-3C24EBDC6FC5}"/>
              </a:ext>
            </a:extLst>
          </p:cNvPr>
          <p:cNvSpPr/>
          <p:nvPr/>
        </p:nvSpPr>
        <p:spPr>
          <a:xfrm>
            <a:off x="3200400" y="2209800"/>
            <a:ext cx="556260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Delayed absorbable suture ( 3-0 or 4-0 PDS)</a:t>
            </a:r>
          </a:p>
          <a:p>
            <a:pPr algn="ctr"/>
            <a:r>
              <a:rPr lang="en-US" b="1" i="1" dirty="0">
                <a:solidFill>
                  <a:srgbClr val="00B0F0"/>
                </a:solidFill>
              </a:rPr>
              <a:t>Continuous</a:t>
            </a:r>
            <a:r>
              <a:rPr lang="en-US" dirty="0"/>
              <a:t> fashion</a:t>
            </a:r>
          </a:p>
        </p:txBody>
      </p:sp>
      <p:sp>
        <p:nvSpPr>
          <p:cNvPr id="7" name="Callout: Right Arrow 6">
            <a:extLst>
              <a:ext uri="{FF2B5EF4-FFF2-40B4-BE49-F238E27FC236}">
                <a16:creationId xmlns:a16="http://schemas.microsoft.com/office/drawing/2014/main" id="{38450B94-BFD8-4BB7-9661-6AA94C42CAC7}"/>
              </a:ext>
            </a:extLst>
          </p:cNvPr>
          <p:cNvSpPr/>
          <p:nvPr/>
        </p:nvSpPr>
        <p:spPr>
          <a:xfrm>
            <a:off x="228600" y="3886200"/>
            <a:ext cx="2697481" cy="838200"/>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External AS</a:t>
            </a:r>
          </a:p>
        </p:txBody>
      </p:sp>
      <p:sp>
        <p:nvSpPr>
          <p:cNvPr id="8" name="Rectangle: Rounded Corners 7">
            <a:extLst>
              <a:ext uri="{FF2B5EF4-FFF2-40B4-BE49-F238E27FC236}">
                <a16:creationId xmlns:a16="http://schemas.microsoft.com/office/drawing/2014/main" id="{9FEFF5C7-79E3-4808-838D-53C45FC12750}"/>
              </a:ext>
            </a:extLst>
          </p:cNvPr>
          <p:cNvSpPr/>
          <p:nvPr/>
        </p:nvSpPr>
        <p:spPr>
          <a:xfrm>
            <a:off x="3185652" y="3903406"/>
            <a:ext cx="5562600" cy="12019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i="1" dirty="0">
                <a:solidFill>
                  <a:srgbClr val="C00000"/>
                </a:solidFill>
              </a:rPr>
              <a:t>End – to – end </a:t>
            </a:r>
            <a:r>
              <a:rPr lang="en-US" dirty="0"/>
              <a:t>: most popular in the delivery room</a:t>
            </a:r>
          </a:p>
          <a:p>
            <a:r>
              <a:rPr lang="en-US" b="1" i="1" dirty="0">
                <a:solidFill>
                  <a:srgbClr val="C00000"/>
                </a:solidFill>
              </a:rPr>
              <a:t>Overlapping</a:t>
            </a:r>
            <a:r>
              <a:rPr lang="en-US" dirty="0"/>
              <a:t>  : most commonly employed method for surgical treatment chronic sphincter separation</a:t>
            </a:r>
          </a:p>
          <a:p>
            <a:endParaRPr lang="en-US" dirty="0"/>
          </a:p>
        </p:txBody>
      </p:sp>
      <p:sp>
        <p:nvSpPr>
          <p:cNvPr id="9" name="Rectangle: Rounded Corners 8">
            <a:extLst>
              <a:ext uri="{FF2B5EF4-FFF2-40B4-BE49-F238E27FC236}">
                <a16:creationId xmlns:a16="http://schemas.microsoft.com/office/drawing/2014/main" id="{6FA36E41-F778-4740-878D-7B8FA88A6960}"/>
              </a:ext>
            </a:extLst>
          </p:cNvPr>
          <p:cNvSpPr/>
          <p:nvPr/>
        </p:nvSpPr>
        <p:spPr>
          <a:xfrm>
            <a:off x="3185652" y="5410200"/>
            <a:ext cx="5562600" cy="1219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i="1" dirty="0">
                <a:solidFill>
                  <a:srgbClr val="C00000"/>
                </a:solidFill>
              </a:rPr>
              <a:t>End –to-end </a:t>
            </a:r>
            <a:r>
              <a:rPr lang="en-US" dirty="0"/>
              <a:t>: delayed absorbable suture ( 2-0 PDS )</a:t>
            </a:r>
          </a:p>
          <a:p>
            <a:r>
              <a:rPr lang="en-US" b="1" i="1" dirty="0">
                <a:solidFill>
                  <a:srgbClr val="C00000"/>
                </a:solidFill>
              </a:rPr>
              <a:t>Overlapping</a:t>
            </a:r>
            <a:r>
              <a:rPr lang="en-US" dirty="0"/>
              <a:t> : 2-0 PDS / </a:t>
            </a:r>
            <a:r>
              <a:rPr lang="en-US" b="1" i="1" dirty="0">
                <a:solidFill>
                  <a:srgbClr val="00B0F0"/>
                </a:solidFill>
              </a:rPr>
              <a:t>vest over pants fashion</a:t>
            </a:r>
          </a:p>
        </p:txBody>
      </p:sp>
      <p:sp>
        <p:nvSpPr>
          <p:cNvPr id="5" name="Action Button: Sound 4">
            <a:hlinkClick r:id="" action="ppaction://noaction" highlightClick="1">
              <a:snd r:embed="rId2" name="applause.wav"/>
            </a:hlinkClick>
            <a:extLst>
              <a:ext uri="{FF2B5EF4-FFF2-40B4-BE49-F238E27FC236}">
                <a16:creationId xmlns:a16="http://schemas.microsoft.com/office/drawing/2014/main" id="{8B528AFF-D9A4-49F4-8959-538DC96ECF08}"/>
              </a:ext>
            </a:extLst>
          </p:cNvPr>
          <p:cNvSpPr/>
          <p:nvPr/>
        </p:nvSpPr>
        <p:spPr>
          <a:xfrm>
            <a:off x="457200" y="5410200"/>
            <a:ext cx="1143000" cy="914400"/>
          </a:xfrm>
          <a:prstGeom prst="actionButtonSou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116169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C48E3A-AB90-45BC-88D6-A4C91CD4077E}"/>
              </a:ext>
            </a:extLst>
          </p:cNvPr>
          <p:cNvPicPr>
            <a:picLocks noChangeAspect="1"/>
          </p:cNvPicPr>
          <p:nvPr/>
        </p:nvPicPr>
        <p:blipFill>
          <a:blip r:embed="rId2"/>
          <a:stretch>
            <a:fillRect/>
          </a:stretch>
        </p:blipFill>
        <p:spPr>
          <a:xfrm>
            <a:off x="990600" y="533400"/>
            <a:ext cx="6857999" cy="5791199"/>
          </a:xfrm>
          <a:prstGeom prst="rect">
            <a:avLst/>
          </a:prstGeom>
        </p:spPr>
      </p:pic>
    </p:spTree>
    <p:extLst>
      <p:ext uri="{BB962C8B-B14F-4D97-AF65-F5344CB8AC3E}">
        <p14:creationId xmlns:p14="http://schemas.microsoft.com/office/powerpoint/2010/main" val="1259056011"/>
      </p:ext>
    </p:extLst>
  </p:cSld>
  <p:clrMapOvr>
    <a:masterClrMapping/>
  </p:clrMapOvr>
  <p:transition>
    <p:pull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75D92-A266-4DD7-9A98-8E806172B7A4}"/>
              </a:ext>
            </a:extLst>
          </p:cNvPr>
          <p:cNvPicPr>
            <a:picLocks noChangeAspect="1"/>
          </p:cNvPicPr>
          <p:nvPr/>
        </p:nvPicPr>
        <p:blipFill>
          <a:blip r:embed="rId2"/>
          <a:stretch>
            <a:fillRect/>
          </a:stretch>
        </p:blipFill>
        <p:spPr>
          <a:xfrm>
            <a:off x="914400" y="381001"/>
            <a:ext cx="7467600" cy="6096000"/>
          </a:xfrm>
          <a:prstGeom prst="rect">
            <a:avLst/>
          </a:prstGeom>
        </p:spPr>
      </p:pic>
    </p:spTree>
    <p:extLst>
      <p:ext uri="{BB962C8B-B14F-4D97-AF65-F5344CB8AC3E}">
        <p14:creationId xmlns:p14="http://schemas.microsoft.com/office/powerpoint/2010/main" val="1669777180"/>
      </p:ext>
    </p:extLst>
  </p:cSld>
  <p:clrMapOvr>
    <a:masterClrMapping/>
  </p:clrMapOvr>
  <p:transition>
    <p:pull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24304" y="-688627"/>
            <a:ext cx="6492874" cy="832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758498"/>
      </p:ext>
    </p:extLst>
  </p:cSld>
  <p:clrMapOvr>
    <a:masterClrMapping/>
  </p:clrMapOvr>
  <p:transition>
    <p:pull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FF06AF-224B-4241-B8B6-D6351F4A0029}"/>
              </a:ext>
            </a:extLst>
          </p:cNvPr>
          <p:cNvPicPr>
            <a:picLocks noChangeAspect="1"/>
          </p:cNvPicPr>
          <p:nvPr/>
        </p:nvPicPr>
        <p:blipFill>
          <a:blip r:embed="rId2"/>
          <a:stretch>
            <a:fillRect/>
          </a:stretch>
        </p:blipFill>
        <p:spPr>
          <a:xfrm>
            <a:off x="304800" y="228601"/>
            <a:ext cx="8610599" cy="6477000"/>
          </a:xfrm>
          <a:prstGeom prst="rect">
            <a:avLst/>
          </a:prstGeom>
        </p:spPr>
      </p:pic>
    </p:spTree>
    <p:extLst>
      <p:ext uri="{BB962C8B-B14F-4D97-AF65-F5344CB8AC3E}">
        <p14:creationId xmlns:p14="http://schemas.microsoft.com/office/powerpoint/2010/main" val="4224510435"/>
      </p:ext>
    </p:extLst>
  </p:cSld>
  <p:clrMapOvr>
    <a:masterClrMapping/>
  </p:clrMapOvr>
  <p:transition>
    <p:pull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8594B-CA74-4CCD-8A09-6630EB06EB0B}"/>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92830783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5CEE-D6B7-4ECD-AD98-300EFE9126FD}"/>
              </a:ext>
            </a:extLst>
          </p:cNvPr>
          <p:cNvSpPr>
            <a:spLocks noGrp="1"/>
          </p:cNvSpPr>
          <p:nvPr>
            <p:ph type="title"/>
          </p:nvPr>
        </p:nvSpPr>
        <p:spPr>
          <a:xfrm>
            <a:off x="457200" y="274638"/>
            <a:ext cx="8229600" cy="563562"/>
          </a:xfrm>
        </p:spPr>
        <p:txBody>
          <a:bodyPr>
            <a:normAutofit fontScale="90000"/>
          </a:bodyPr>
          <a:lstStyle/>
          <a:p>
            <a:r>
              <a:rPr lang="en-US" sz="3200" b="1" i="1" u="none" strike="noStrike" baseline="0" dirty="0">
                <a:solidFill>
                  <a:srgbClr val="C00000"/>
                </a:solidFill>
                <a:latin typeface="ArialMT"/>
              </a:rPr>
              <a:t>Routine postpartum perineal care</a:t>
            </a:r>
            <a:endParaRPr lang="en-US" sz="3200" b="1" i="1" dirty="0">
              <a:solidFill>
                <a:srgbClr val="C00000"/>
              </a:solidFill>
            </a:endParaRPr>
          </a:p>
        </p:txBody>
      </p:sp>
      <p:graphicFrame>
        <p:nvGraphicFramePr>
          <p:cNvPr id="3" name="Diagram 2">
            <a:extLst>
              <a:ext uri="{FF2B5EF4-FFF2-40B4-BE49-F238E27FC236}">
                <a16:creationId xmlns:a16="http://schemas.microsoft.com/office/drawing/2014/main" id="{9E4D93A1-A898-4086-863F-62AE543D7FE0}"/>
              </a:ext>
            </a:extLst>
          </p:cNvPr>
          <p:cNvGraphicFramePr/>
          <p:nvPr>
            <p:extLst>
              <p:ext uri="{D42A27DB-BD31-4B8C-83A1-F6EECF244321}">
                <p14:modId xmlns:p14="http://schemas.microsoft.com/office/powerpoint/2010/main" val="1381138734"/>
              </p:ext>
            </p:extLst>
          </p:nvPr>
        </p:nvGraphicFramePr>
        <p:xfrm>
          <a:off x="0" y="1143000"/>
          <a:ext cx="8991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392256"/>
      </p:ext>
    </p:extLst>
  </p:cSld>
  <p:clrMapOvr>
    <a:masterClrMapping/>
  </p:clrMapOvr>
  <p:transition>
    <p:pull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C28F1E-D413-4306-8D04-88A92194CEB6}"/>
              </a:ext>
            </a:extLst>
          </p:cNvPr>
          <p:cNvGraphicFramePr/>
          <p:nvPr>
            <p:extLst>
              <p:ext uri="{D42A27DB-BD31-4B8C-83A1-F6EECF244321}">
                <p14:modId xmlns:p14="http://schemas.microsoft.com/office/powerpoint/2010/main" val="1607030909"/>
              </p:ext>
            </p:extLst>
          </p:nvPr>
        </p:nvGraphicFramePr>
        <p:xfrm>
          <a:off x="304800" y="685800"/>
          <a:ext cx="86868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005382"/>
      </p:ext>
    </p:extLst>
  </p:cSld>
  <p:clrMapOvr>
    <a:masterClrMapping/>
  </p:clrMapOvr>
  <p:transition>
    <p:pull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2B28AB3-583B-414D-AD5E-F1741F2123DB}"/>
              </a:ext>
            </a:extLst>
          </p:cNvPr>
          <p:cNvGraphicFramePr/>
          <p:nvPr>
            <p:extLst>
              <p:ext uri="{D42A27DB-BD31-4B8C-83A1-F6EECF244321}">
                <p14:modId xmlns:p14="http://schemas.microsoft.com/office/powerpoint/2010/main" val="802541673"/>
              </p:ext>
            </p:extLst>
          </p:nvPr>
        </p:nvGraphicFramePr>
        <p:xfrm>
          <a:off x="533400" y="762000"/>
          <a:ext cx="8229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847759"/>
      </p:ext>
    </p:extLst>
  </p:cSld>
  <p:clrMapOvr>
    <a:masterClrMapping/>
  </p:clrMapOvr>
  <p:transition>
    <p:pull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3416649-F4BB-4AA8-B773-0A3693D76A40}"/>
              </a:ext>
            </a:extLst>
          </p:cNvPr>
          <p:cNvGraphicFramePr/>
          <p:nvPr>
            <p:extLst>
              <p:ext uri="{D42A27DB-BD31-4B8C-83A1-F6EECF244321}">
                <p14:modId xmlns:p14="http://schemas.microsoft.com/office/powerpoint/2010/main" val="2499283367"/>
              </p:ext>
            </p:extLst>
          </p:nvPr>
        </p:nvGraphicFramePr>
        <p:xfrm>
          <a:off x="152400" y="457200"/>
          <a:ext cx="8839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2724209"/>
      </p:ext>
    </p:extLst>
  </p:cSld>
  <p:clrMapOvr>
    <a:masterClrMapping/>
  </p:clrMapOvr>
  <p:transition>
    <p:pull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0F303FD-0C14-4CEE-BB0A-61C6E359F408}"/>
              </a:ext>
            </a:extLst>
          </p:cNvPr>
          <p:cNvGraphicFramePr/>
          <p:nvPr>
            <p:extLst>
              <p:ext uri="{D42A27DB-BD31-4B8C-83A1-F6EECF244321}">
                <p14:modId xmlns:p14="http://schemas.microsoft.com/office/powerpoint/2010/main" val="867898309"/>
              </p:ext>
            </p:extLst>
          </p:nvPr>
        </p:nvGraphicFramePr>
        <p:xfrm>
          <a:off x="381000" y="533400"/>
          <a:ext cx="85344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3087315"/>
      </p:ext>
    </p:extLst>
  </p:cSld>
  <p:clrMapOvr>
    <a:masterClrMapping/>
  </p:clrMapOvr>
  <p:transition>
    <p:pull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9278171-D383-48F9-8AF2-39C1772970E4}"/>
              </a:ext>
            </a:extLst>
          </p:cNvPr>
          <p:cNvGraphicFramePr/>
          <p:nvPr>
            <p:extLst>
              <p:ext uri="{D42A27DB-BD31-4B8C-83A1-F6EECF244321}">
                <p14:modId xmlns:p14="http://schemas.microsoft.com/office/powerpoint/2010/main" val="148602775"/>
              </p:ext>
            </p:extLst>
          </p:nvPr>
        </p:nvGraphicFramePr>
        <p:xfrm>
          <a:off x="76200" y="152400"/>
          <a:ext cx="88392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9184669"/>
      </p:ext>
    </p:extLst>
  </p:cSld>
  <p:clrMapOvr>
    <a:masterClrMapping/>
  </p:clrMapOvr>
  <p:transition>
    <p:pull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96835-6546-448A-ADF6-EA753CE22D53}"/>
              </a:ext>
            </a:extLst>
          </p:cNvPr>
          <p:cNvPicPr>
            <a:picLocks noChangeAspect="1"/>
          </p:cNvPicPr>
          <p:nvPr/>
        </p:nvPicPr>
        <p:blipFill>
          <a:blip r:embed="rId2"/>
          <a:stretch>
            <a:fillRect/>
          </a:stretch>
        </p:blipFill>
        <p:spPr>
          <a:xfrm>
            <a:off x="1524000" y="0"/>
            <a:ext cx="6172199" cy="6553199"/>
          </a:xfrm>
          <a:prstGeom prst="rect">
            <a:avLst/>
          </a:prstGeom>
        </p:spPr>
      </p:pic>
    </p:spTree>
    <p:extLst>
      <p:ext uri="{BB962C8B-B14F-4D97-AF65-F5344CB8AC3E}">
        <p14:creationId xmlns:p14="http://schemas.microsoft.com/office/powerpoint/2010/main" val="947700793"/>
      </p:ext>
    </p:extLst>
  </p:cSld>
  <p:clrMapOvr>
    <a:masterClrMapping/>
  </p:clrMapOvr>
  <p:transition>
    <p:pull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87CC68-CE7D-4684-B6E9-7E6668FEA129}"/>
              </a:ext>
            </a:extLst>
          </p:cNvPr>
          <p:cNvGraphicFramePr/>
          <p:nvPr>
            <p:extLst>
              <p:ext uri="{D42A27DB-BD31-4B8C-83A1-F6EECF244321}">
                <p14:modId xmlns:p14="http://schemas.microsoft.com/office/powerpoint/2010/main" val="3397410771"/>
              </p:ext>
            </p:extLst>
          </p:nvPr>
        </p:nvGraphicFramePr>
        <p:xfrm>
          <a:off x="304800" y="381000"/>
          <a:ext cx="82296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274739"/>
      </p:ext>
    </p:extLst>
  </p:cSld>
  <p:clrMapOvr>
    <a:masterClrMapping/>
  </p:clrMapOvr>
  <p:transition>
    <p:pull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83D9-0280-499F-9EBE-54617D074F8C}"/>
              </a:ext>
            </a:extLst>
          </p:cNvPr>
          <p:cNvSpPr>
            <a:spLocks noGrp="1"/>
          </p:cNvSpPr>
          <p:nvPr>
            <p:ph type="title"/>
          </p:nvPr>
        </p:nvSpPr>
        <p:spPr>
          <a:xfrm>
            <a:off x="457200" y="274638"/>
            <a:ext cx="8229600" cy="715962"/>
          </a:xfrm>
        </p:spPr>
        <p:txBody>
          <a:bodyPr>
            <a:normAutofit/>
          </a:bodyPr>
          <a:lstStyle/>
          <a:p>
            <a:r>
              <a:rPr lang="en-US" sz="2800" b="1" i="1" u="none" strike="noStrike" baseline="0" dirty="0">
                <a:solidFill>
                  <a:srgbClr val="C00000"/>
                </a:solidFill>
                <a:latin typeface="Arial-BoldMT"/>
              </a:rPr>
              <a:t>SYMPTOMS REQUIRING EVALUATION</a:t>
            </a:r>
            <a:endParaRPr lang="en-US" sz="2800" i="1" dirty="0">
              <a:solidFill>
                <a:srgbClr val="C00000"/>
              </a:solidFill>
            </a:endParaRPr>
          </a:p>
        </p:txBody>
      </p:sp>
      <p:graphicFrame>
        <p:nvGraphicFramePr>
          <p:cNvPr id="3" name="Diagram 2">
            <a:extLst>
              <a:ext uri="{FF2B5EF4-FFF2-40B4-BE49-F238E27FC236}">
                <a16:creationId xmlns:a16="http://schemas.microsoft.com/office/drawing/2014/main" id="{53DB2291-BB71-438A-9B1B-5C6F7CF10445}"/>
              </a:ext>
            </a:extLst>
          </p:cNvPr>
          <p:cNvGraphicFramePr/>
          <p:nvPr>
            <p:extLst>
              <p:ext uri="{D42A27DB-BD31-4B8C-83A1-F6EECF244321}">
                <p14:modId xmlns:p14="http://schemas.microsoft.com/office/powerpoint/2010/main" val="2926046884"/>
              </p:ext>
            </p:extLst>
          </p:nvPr>
        </p:nvGraphicFramePr>
        <p:xfrm>
          <a:off x="152400" y="1676400"/>
          <a:ext cx="8724900" cy="4926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9561886"/>
      </p:ext>
    </p:extLst>
  </p:cSld>
  <p:clrMapOvr>
    <a:masterClrMapping/>
  </p:clrMapOvr>
  <p:transition>
    <p:pull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3BD52-7E62-4F57-9800-E2BF46C09F47}"/>
              </a:ext>
            </a:extLst>
          </p:cNvPr>
          <p:cNvSpPr>
            <a:spLocks noGrp="1"/>
          </p:cNvSpPr>
          <p:nvPr>
            <p:ph type="title"/>
          </p:nvPr>
        </p:nvSpPr>
        <p:spPr>
          <a:xfrm>
            <a:off x="457200" y="274638"/>
            <a:ext cx="8229600" cy="792162"/>
          </a:xfrm>
        </p:spPr>
        <p:txBody>
          <a:bodyPr>
            <a:normAutofit/>
          </a:bodyPr>
          <a:lstStyle/>
          <a:p>
            <a:r>
              <a:rPr lang="en-US" sz="3200" b="1" i="1" u="none" strike="noStrike" baseline="0" dirty="0">
                <a:solidFill>
                  <a:srgbClr val="0070C0"/>
                </a:solidFill>
                <a:latin typeface="Arial-BoldMT"/>
              </a:rPr>
              <a:t>Infection</a:t>
            </a:r>
            <a:endParaRPr lang="en-US" sz="3200" i="1" dirty="0">
              <a:solidFill>
                <a:srgbClr val="0070C0"/>
              </a:solidFill>
            </a:endParaRPr>
          </a:p>
        </p:txBody>
      </p:sp>
      <p:sp>
        <p:nvSpPr>
          <p:cNvPr id="4" name="Content Placeholder 3">
            <a:extLst>
              <a:ext uri="{FF2B5EF4-FFF2-40B4-BE49-F238E27FC236}">
                <a16:creationId xmlns:a16="http://schemas.microsoft.com/office/drawing/2014/main" id="{508D8FEA-8C97-4736-947A-B04486F0F6D0}"/>
              </a:ext>
            </a:extLst>
          </p:cNvPr>
          <p:cNvSpPr>
            <a:spLocks noGrp="1"/>
          </p:cNvSpPr>
          <p:nvPr>
            <p:ph idx="1"/>
          </p:nvPr>
        </p:nvSpPr>
        <p:spPr>
          <a:xfrm>
            <a:off x="152400" y="1295400"/>
            <a:ext cx="8839200" cy="4830763"/>
          </a:xfrm>
        </p:spPr>
        <p:txBody>
          <a:bodyPr>
            <a:normAutofit fontScale="92500"/>
          </a:bodyPr>
          <a:lstStyle/>
          <a:p>
            <a:r>
              <a:rPr lang="en-US" sz="1800" b="0" i="0" u="none" strike="noStrike" baseline="0" dirty="0">
                <a:latin typeface="ArialMT"/>
              </a:rPr>
              <a:t>Extreme or worsening pain : (fever or general malaise)             </a:t>
            </a:r>
            <a:r>
              <a:rPr lang="en-US" sz="2400" b="1" i="1" u="none" strike="noStrike" baseline="0" dirty="0">
                <a:latin typeface="ArialMT"/>
              </a:rPr>
              <a:t>Infection</a:t>
            </a:r>
            <a:r>
              <a:rPr lang="en-US" sz="1800" b="0" i="0" u="none" strike="noStrike" baseline="0" dirty="0">
                <a:latin typeface="ArialMT"/>
              </a:rPr>
              <a:t>  </a:t>
            </a:r>
          </a:p>
          <a:p>
            <a:endParaRPr lang="en-US" sz="1800" b="0" i="0" u="none" strike="noStrike" baseline="0" dirty="0">
              <a:latin typeface="ArialMT"/>
            </a:endParaRPr>
          </a:p>
          <a:p>
            <a:pPr algn="l"/>
            <a:r>
              <a:rPr lang="en-US" sz="1800" dirty="0">
                <a:latin typeface="ArialMT"/>
              </a:rPr>
              <a:t>G</a:t>
            </a:r>
            <a:r>
              <a:rPr lang="en-US" sz="1800" b="0" i="0" u="none" strike="noStrike" baseline="0" dirty="0">
                <a:latin typeface="ArialMT"/>
              </a:rPr>
              <a:t>enerally occur during the </a:t>
            </a:r>
            <a:r>
              <a:rPr lang="en-US" sz="1800" b="1" i="1" u="none" strike="noStrike" baseline="0" dirty="0">
                <a:solidFill>
                  <a:srgbClr val="FF0000"/>
                </a:solidFill>
                <a:latin typeface="ArialMT"/>
              </a:rPr>
              <a:t>first </a:t>
            </a:r>
            <a:r>
              <a:rPr lang="en-US" sz="1800" b="0" i="0" u="none" strike="noStrike" baseline="0" dirty="0">
                <a:latin typeface="ArialMT"/>
              </a:rPr>
              <a:t>week after delivery, women can present with symptoms </a:t>
            </a:r>
            <a:r>
              <a:rPr lang="en-US" sz="1800" b="1" i="1" u="none" strike="noStrike" baseline="0" dirty="0">
                <a:solidFill>
                  <a:srgbClr val="FF0000"/>
                </a:solidFill>
                <a:latin typeface="ArialMT"/>
              </a:rPr>
              <a:t>two</a:t>
            </a:r>
            <a:r>
              <a:rPr lang="en-US" sz="1800" b="0" i="0" u="none" strike="noStrike" baseline="0" dirty="0">
                <a:latin typeface="ArialMT"/>
              </a:rPr>
              <a:t> or </a:t>
            </a:r>
            <a:r>
              <a:rPr lang="en-US" sz="1800" b="1" i="1" u="none" strike="noStrike" baseline="0" dirty="0">
                <a:solidFill>
                  <a:srgbClr val="FF0000"/>
                </a:solidFill>
                <a:latin typeface="ArialMT"/>
              </a:rPr>
              <a:t>three</a:t>
            </a:r>
            <a:r>
              <a:rPr lang="en-US" sz="1800" b="0" i="0" u="none" strike="noStrike" baseline="0" dirty="0">
                <a:latin typeface="ArialMT"/>
              </a:rPr>
              <a:t> weeks later.</a:t>
            </a:r>
          </a:p>
          <a:p>
            <a:pPr algn="l"/>
            <a:endParaRPr lang="en-US" sz="1800" dirty="0">
              <a:latin typeface="ArialMT"/>
            </a:endParaRPr>
          </a:p>
          <a:p>
            <a:pPr algn="l"/>
            <a:r>
              <a:rPr lang="en-US" sz="1800" b="1" i="1" dirty="0">
                <a:solidFill>
                  <a:srgbClr val="00B050"/>
                </a:solidFill>
                <a:latin typeface="ArialMT"/>
              </a:rPr>
              <a:t>L</a:t>
            </a:r>
            <a:r>
              <a:rPr lang="en-US" sz="1800" b="1" i="1" u="none" strike="noStrike" baseline="0" dirty="0">
                <a:solidFill>
                  <a:srgbClr val="00B050"/>
                </a:solidFill>
                <a:latin typeface="ArialMT"/>
              </a:rPr>
              <a:t>imited to the laceration </a:t>
            </a:r>
          </a:p>
          <a:p>
            <a:pPr algn="l"/>
            <a:r>
              <a:rPr lang="en-US" sz="1800" b="1" i="1" dirty="0">
                <a:solidFill>
                  <a:srgbClr val="00B050"/>
                </a:solidFill>
                <a:latin typeface="ArialMT"/>
              </a:rPr>
              <a:t>E</a:t>
            </a:r>
            <a:r>
              <a:rPr lang="en-US" sz="1800" b="1" i="1" u="none" strike="noStrike" baseline="0" dirty="0">
                <a:solidFill>
                  <a:srgbClr val="00B050"/>
                </a:solidFill>
                <a:latin typeface="ArialMT"/>
              </a:rPr>
              <a:t>xpand as : cellulitis / an abscess /necrotizing fasciitis / track into the ischiorectal fossa and present as buttock pain</a:t>
            </a:r>
          </a:p>
          <a:p>
            <a:pPr algn="l"/>
            <a:endParaRPr lang="en-US" sz="1800" b="1" i="1" dirty="0">
              <a:solidFill>
                <a:srgbClr val="00B050"/>
              </a:solidFill>
              <a:latin typeface="ArialMT"/>
            </a:endParaRPr>
          </a:p>
          <a:p>
            <a:r>
              <a:rPr lang="en-US" sz="2400" dirty="0"/>
              <a:t>If there are signs of abscess or a soft-tissue infection: </a:t>
            </a:r>
            <a:r>
              <a:rPr lang="en-US" sz="2400" b="1" i="1" dirty="0">
                <a:solidFill>
                  <a:schemeClr val="accent6">
                    <a:lumMod val="75000"/>
                  </a:schemeClr>
                </a:solidFill>
              </a:rPr>
              <a:t>Systemic oral antibiotics (  Cefazolin /Cephalexin /Clindamycin / Doxycycline ….)</a:t>
            </a:r>
          </a:p>
          <a:p>
            <a:endParaRPr lang="en-US" sz="2400" b="1" i="1" dirty="0">
              <a:solidFill>
                <a:schemeClr val="accent6">
                  <a:lumMod val="75000"/>
                </a:schemeClr>
              </a:solidFill>
            </a:endParaRPr>
          </a:p>
          <a:p>
            <a:r>
              <a:rPr lang="en-US" sz="2600" b="1" i="1" dirty="0">
                <a:solidFill>
                  <a:srgbClr val="00B0F0"/>
                </a:solidFill>
                <a:latin typeface="ArialMT"/>
              </a:rPr>
              <a:t>If an abscess is identified </a:t>
            </a:r>
            <a:r>
              <a:rPr lang="en-US" sz="2400" dirty="0">
                <a:latin typeface="ArialMT"/>
              </a:rPr>
              <a:t>:  </a:t>
            </a:r>
            <a:r>
              <a:rPr lang="en-US" sz="2200" dirty="0">
                <a:latin typeface="ArialMT"/>
              </a:rPr>
              <a:t>Open the repair / Drain the abscess /Abscess cavity should be thoroughly irrigated</a:t>
            </a:r>
          </a:p>
          <a:p>
            <a:endParaRPr lang="en-US" sz="2200" dirty="0">
              <a:latin typeface="ArialMT"/>
            </a:endParaRPr>
          </a:p>
          <a:p>
            <a:endParaRPr lang="en-US" sz="2400" b="1" i="1" dirty="0">
              <a:solidFill>
                <a:schemeClr val="accent6">
                  <a:lumMod val="75000"/>
                </a:schemeClr>
              </a:solidFill>
            </a:endParaRPr>
          </a:p>
        </p:txBody>
      </p:sp>
      <p:sp>
        <p:nvSpPr>
          <p:cNvPr id="5" name="Arrow: Right 4">
            <a:extLst>
              <a:ext uri="{FF2B5EF4-FFF2-40B4-BE49-F238E27FC236}">
                <a16:creationId xmlns:a16="http://schemas.microsoft.com/office/drawing/2014/main" id="{BA636E70-095C-46CF-A6CB-05AA7E70301A}"/>
              </a:ext>
            </a:extLst>
          </p:cNvPr>
          <p:cNvSpPr/>
          <p:nvPr/>
        </p:nvSpPr>
        <p:spPr>
          <a:xfrm>
            <a:off x="5943600" y="1371600"/>
            <a:ext cx="533400" cy="381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367002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 calcmode="lin" valueType="num">
                                      <p:cBhvr additive="base">
                                        <p:cTn id="2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072B-4E40-4FCD-9CAE-1E22080F06BF}"/>
              </a:ext>
            </a:extLst>
          </p:cNvPr>
          <p:cNvSpPr>
            <a:spLocks noGrp="1"/>
          </p:cNvSpPr>
          <p:nvPr>
            <p:ph type="title"/>
          </p:nvPr>
        </p:nvSpPr>
        <p:spPr>
          <a:xfrm>
            <a:off x="457200" y="274638"/>
            <a:ext cx="8229600" cy="563562"/>
          </a:xfrm>
        </p:spPr>
        <p:txBody>
          <a:bodyPr>
            <a:normAutofit/>
          </a:bodyPr>
          <a:lstStyle/>
          <a:p>
            <a:r>
              <a:rPr lang="en-US" sz="2800" b="1" i="1" u="none" strike="noStrike" baseline="0" dirty="0">
                <a:solidFill>
                  <a:srgbClr val="00B0F0"/>
                </a:solidFill>
                <a:latin typeface="Arial-BoldMT"/>
              </a:rPr>
              <a:t>Separation</a:t>
            </a:r>
            <a:endParaRPr lang="en-US" sz="2800" i="1" dirty="0">
              <a:solidFill>
                <a:srgbClr val="00B0F0"/>
              </a:solidFill>
            </a:endParaRPr>
          </a:p>
        </p:txBody>
      </p:sp>
      <p:sp>
        <p:nvSpPr>
          <p:cNvPr id="3" name="Content Placeholder 2">
            <a:extLst>
              <a:ext uri="{FF2B5EF4-FFF2-40B4-BE49-F238E27FC236}">
                <a16:creationId xmlns:a16="http://schemas.microsoft.com/office/drawing/2014/main" id="{4A942F5B-59E8-4511-A729-D95B7733E828}"/>
              </a:ext>
            </a:extLst>
          </p:cNvPr>
          <p:cNvSpPr>
            <a:spLocks noGrp="1"/>
          </p:cNvSpPr>
          <p:nvPr>
            <p:ph idx="1"/>
          </p:nvPr>
        </p:nvSpPr>
        <p:spPr>
          <a:xfrm>
            <a:off x="152400" y="1295400"/>
            <a:ext cx="8534400" cy="5287962"/>
          </a:xfrm>
        </p:spPr>
        <p:txBody>
          <a:bodyPr>
            <a:normAutofit/>
          </a:bodyPr>
          <a:lstStyle/>
          <a:p>
            <a:pPr algn="l"/>
            <a:r>
              <a:rPr lang="en-US" sz="1800" dirty="0">
                <a:latin typeface="ArialMT"/>
              </a:rPr>
              <a:t>B</a:t>
            </a:r>
            <a:r>
              <a:rPr lang="en-US" sz="1800" b="0" i="0" u="none" strike="noStrike" baseline="0" dirty="0">
                <a:latin typeface="ArialMT"/>
              </a:rPr>
              <a:t>reakdown or dehiscence : disruption of a sutured repair </a:t>
            </a:r>
          </a:p>
          <a:p>
            <a:pPr algn="l"/>
            <a:r>
              <a:rPr lang="en-US" sz="1800" b="1" i="1" dirty="0">
                <a:solidFill>
                  <a:srgbClr val="FFC000"/>
                </a:solidFill>
                <a:latin typeface="ArialMT"/>
              </a:rPr>
              <a:t>P</a:t>
            </a:r>
            <a:r>
              <a:rPr lang="en-US" sz="1800" b="1" i="1" u="none" strike="noStrike" baseline="0" dirty="0">
                <a:solidFill>
                  <a:srgbClr val="FFC000"/>
                </a:solidFill>
                <a:latin typeface="ArialMT"/>
              </a:rPr>
              <a:t>artial </a:t>
            </a:r>
            <a:r>
              <a:rPr lang="en-US" sz="1800" b="1" i="1" dirty="0">
                <a:latin typeface="ArialMT"/>
              </a:rPr>
              <a:t>/</a:t>
            </a:r>
            <a:r>
              <a:rPr lang="en-US" sz="1800" dirty="0">
                <a:latin typeface="ArialMT"/>
              </a:rPr>
              <a:t> </a:t>
            </a:r>
            <a:r>
              <a:rPr lang="en-US" sz="1800" b="1" i="1" u="none" strike="noStrike" baseline="0" dirty="0">
                <a:solidFill>
                  <a:srgbClr val="FFC000"/>
                </a:solidFill>
                <a:latin typeface="ArialMT"/>
              </a:rPr>
              <a:t>Complete</a:t>
            </a:r>
          </a:p>
          <a:p>
            <a:pPr algn="l"/>
            <a:r>
              <a:rPr lang="en-US" sz="1800" b="0" i="0" u="none" strike="noStrike" baseline="0" dirty="0">
                <a:latin typeface="ArialMT"/>
              </a:rPr>
              <a:t>Although separation can occur in the absence of infection, </a:t>
            </a:r>
            <a:r>
              <a:rPr lang="en-US" sz="1800" b="1" i="1" u="none" strike="noStrike" baseline="0" dirty="0">
                <a:solidFill>
                  <a:srgbClr val="00B050"/>
                </a:solidFill>
                <a:latin typeface="ArialMT"/>
              </a:rPr>
              <a:t>infection </a:t>
            </a:r>
            <a:r>
              <a:rPr lang="en-US" sz="1800" b="0" i="0" u="none" strike="noStrike" baseline="0" dirty="0">
                <a:latin typeface="ArialMT"/>
              </a:rPr>
              <a:t>is more commonly present</a:t>
            </a:r>
          </a:p>
          <a:p>
            <a:pPr algn="l"/>
            <a:endParaRPr lang="en-US" sz="1800" dirty="0">
              <a:latin typeface="ArialMT"/>
            </a:endParaRPr>
          </a:p>
          <a:p>
            <a:pPr algn="l"/>
            <a:r>
              <a:rPr lang="en-US" sz="1800" b="1" i="1" u="none" strike="noStrike" baseline="0" dirty="0">
                <a:solidFill>
                  <a:srgbClr val="C00000"/>
                </a:solidFill>
                <a:latin typeface="ArialMT"/>
              </a:rPr>
              <a:t>10</a:t>
            </a:r>
            <a:r>
              <a:rPr lang="en-US" sz="1800" b="0" i="0" u="none" strike="noStrike" baseline="0" dirty="0">
                <a:latin typeface="ArialMT"/>
              </a:rPr>
              <a:t> to </a:t>
            </a:r>
            <a:r>
              <a:rPr lang="en-US" sz="1800" b="1" i="1" u="none" strike="noStrike" baseline="0" dirty="0">
                <a:solidFill>
                  <a:srgbClr val="C00000"/>
                </a:solidFill>
                <a:latin typeface="ArialMT"/>
              </a:rPr>
              <a:t>14</a:t>
            </a:r>
            <a:r>
              <a:rPr lang="en-US" sz="1800" b="0" i="0" u="none" strike="noStrike" baseline="0" dirty="0">
                <a:latin typeface="ArialMT"/>
              </a:rPr>
              <a:t> days following vaginal delivery is the peak time for separation</a:t>
            </a:r>
          </a:p>
          <a:p>
            <a:pPr algn="l"/>
            <a:endParaRPr lang="en-US" sz="1800" dirty="0">
              <a:latin typeface="ArialMT"/>
            </a:endParaRPr>
          </a:p>
          <a:p>
            <a:r>
              <a:rPr lang="en-US" sz="2000" b="1" i="1" dirty="0">
                <a:solidFill>
                  <a:srgbClr val="92D050"/>
                </a:solidFill>
              </a:rPr>
              <a:t>Pain or Burning / Abnormal discharge / Experiencing a "popping" sensation</a:t>
            </a:r>
          </a:p>
          <a:p>
            <a:endParaRPr lang="en-US" sz="2000" b="1" i="1" dirty="0">
              <a:solidFill>
                <a:srgbClr val="92D050"/>
              </a:solidFill>
            </a:endParaRPr>
          </a:p>
          <a:p>
            <a:r>
              <a:rPr lang="en-US" sz="2200" b="1" i="1" dirty="0">
                <a:solidFill>
                  <a:srgbClr val="0070C0"/>
                </a:solidFill>
              </a:rPr>
              <a:t>Most women with first- or second-degree perineal injuries do well with </a:t>
            </a:r>
            <a:r>
              <a:rPr lang="en-US" sz="2200" b="1" i="1" u="sng" dirty="0">
                <a:solidFill>
                  <a:srgbClr val="0070C0"/>
                </a:solidFill>
              </a:rPr>
              <a:t>expectant </a:t>
            </a:r>
            <a:r>
              <a:rPr lang="en-US" sz="2200" b="1" i="1" dirty="0">
                <a:solidFill>
                  <a:srgbClr val="0070C0"/>
                </a:solidFill>
              </a:rPr>
              <a:t>management</a:t>
            </a:r>
          </a:p>
          <a:p>
            <a:endParaRPr lang="en-US" sz="2200" b="1" i="1" dirty="0">
              <a:solidFill>
                <a:srgbClr val="0070C0"/>
              </a:solidFill>
            </a:endParaRPr>
          </a:p>
          <a:p>
            <a:r>
              <a:rPr lang="en-US" sz="2200" b="1" i="1" dirty="0"/>
              <a:t>Some women prefer to heal by </a:t>
            </a:r>
            <a:r>
              <a:rPr lang="en-US" sz="2200" b="1" i="1" u="sng" dirty="0"/>
              <a:t>secondary </a:t>
            </a:r>
            <a:r>
              <a:rPr lang="en-US" sz="2200" b="1" i="1" dirty="0"/>
              <a:t>intention because this approach avoids the stress of surgical debridement and secondary repair</a:t>
            </a:r>
            <a:endParaRPr lang="en-US" sz="2200" b="1" i="1" dirty="0">
              <a:solidFill>
                <a:srgbClr val="92D050"/>
              </a:solidFill>
            </a:endParaRPr>
          </a:p>
        </p:txBody>
      </p:sp>
    </p:spTree>
    <p:extLst>
      <p:ext uri="{BB962C8B-B14F-4D97-AF65-F5344CB8AC3E}">
        <p14:creationId xmlns:p14="http://schemas.microsoft.com/office/powerpoint/2010/main" val="158609128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66A5C-C24A-47B5-9756-797C97D890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ECD98D-173C-4F38-A079-2CAEA3737AE5}"/>
              </a:ext>
            </a:extLst>
          </p:cNvPr>
          <p:cNvSpPr>
            <a:spLocks noGrp="1"/>
          </p:cNvSpPr>
          <p:nvPr>
            <p:ph idx="1"/>
          </p:nvPr>
        </p:nvSpPr>
        <p:spPr/>
        <p:txBody>
          <a:bodyPr/>
          <a:lstStyle/>
          <a:p>
            <a:pPr algn="l"/>
            <a:r>
              <a:rPr lang="en-US" sz="1800" b="1" i="1" dirty="0">
                <a:solidFill>
                  <a:srgbClr val="0070C0"/>
                </a:solidFill>
                <a:latin typeface="ArialMT"/>
              </a:rPr>
              <a:t>T</a:t>
            </a:r>
            <a:r>
              <a:rPr lang="en-US" sz="1800" b="1" i="1" u="none" strike="noStrike" baseline="0" dirty="0">
                <a:solidFill>
                  <a:srgbClr val="0070C0"/>
                </a:solidFill>
                <a:latin typeface="ArialMT"/>
              </a:rPr>
              <a:t>hird- or fourth-degree laceration: </a:t>
            </a:r>
          </a:p>
          <a:p>
            <a:pPr algn="l"/>
            <a:r>
              <a:rPr lang="en-US" sz="1800" b="1" i="1" dirty="0">
                <a:latin typeface="ArialMT"/>
              </a:rPr>
              <a:t>A</a:t>
            </a:r>
            <a:r>
              <a:rPr lang="en-US" sz="1800" b="1" i="1" u="none" strike="noStrike" baseline="0" dirty="0">
                <a:latin typeface="ArialMT"/>
              </a:rPr>
              <a:t>ntibiotics</a:t>
            </a:r>
            <a:r>
              <a:rPr lang="en-US" sz="1800" b="0" i="0" u="none" strike="noStrike" baseline="0" dirty="0">
                <a:latin typeface="ArialMT"/>
              </a:rPr>
              <a:t> :  </a:t>
            </a:r>
            <a:r>
              <a:rPr lang="en-US" sz="1800" b="1" i="1" u="none" strike="noStrike" baseline="0" dirty="0">
                <a:solidFill>
                  <a:srgbClr val="FFC000"/>
                </a:solidFill>
                <a:latin typeface="ArialMT"/>
              </a:rPr>
              <a:t>first-generation cephalosporin </a:t>
            </a:r>
            <a:r>
              <a:rPr lang="en-US" sz="1800" b="0" i="0" u="none" strike="noStrike" baseline="0" dirty="0">
                <a:latin typeface="ArialMT"/>
              </a:rPr>
              <a:t>unless there is evidence that more broad coverage is required (</a:t>
            </a:r>
            <a:r>
              <a:rPr lang="en-US" sz="1800" b="0" i="0" u="none" strike="noStrike" baseline="0" dirty="0" err="1">
                <a:latin typeface="ArialMT"/>
              </a:rPr>
              <a:t>eg</a:t>
            </a:r>
            <a:r>
              <a:rPr lang="en-US" sz="1800" b="0" i="0" u="none" strike="noStrike" baseline="0" dirty="0">
                <a:latin typeface="ArialMT"/>
              </a:rPr>
              <a:t>, fecal contamination of laceration)</a:t>
            </a:r>
          </a:p>
          <a:p>
            <a:pPr algn="l"/>
            <a:endParaRPr lang="en-US" sz="1800" dirty="0">
              <a:latin typeface="ArialMT"/>
            </a:endParaRPr>
          </a:p>
          <a:p>
            <a:pPr algn="l"/>
            <a:r>
              <a:rPr lang="en-US" sz="1800" b="0" i="0" u="none" strike="noStrike" baseline="0" dirty="0">
                <a:latin typeface="ArialMT"/>
              </a:rPr>
              <a:t> </a:t>
            </a:r>
            <a:r>
              <a:rPr lang="en-US" sz="1800" dirty="0">
                <a:latin typeface="ArialMT"/>
              </a:rPr>
              <a:t>O</a:t>
            </a:r>
            <a:r>
              <a:rPr lang="en-US" sz="1800" b="0" i="0" u="none" strike="noStrike" baseline="0" dirty="0">
                <a:latin typeface="ArialMT"/>
              </a:rPr>
              <a:t>perative tissue </a:t>
            </a:r>
            <a:r>
              <a:rPr lang="en-US" sz="1800" b="1" i="1" u="none" strike="noStrike" baseline="0" dirty="0">
                <a:latin typeface="ArialMT"/>
              </a:rPr>
              <a:t>debridement </a:t>
            </a:r>
            <a:r>
              <a:rPr lang="en-US" sz="1800" b="0" i="0" u="none" strike="noStrike" baseline="0" dirty="0">
                <a:latin typeface="ArialMT"/>
              </a:rPr>
              <a:t>until healthy tissue is present</a:t>
            </a:r>
          </a:p>
          <a:p>
            <a:pPr algn="l"/>
            <a:endParaRPr lang="en-US" sz="1800" b="0" i="0" u="none" strike="noStrike" baseline="0" dirty="0">
              <a:latin typeface="ArialMT"/>
            </a:endParaRPr>
          </a:p>
          <a:p>
            <a:pPr algn="l"/>
            <a:r>
              <a:rPr lang="en-US" sz="1800" b="1" i="1" dirty="0">
                <a:latin typeface="ArialMT"/>
              </a:rPr>
              <a:t>S</a:t>
            </a:r>
            <a:r>
              <a:rPr lang="en-US" sz="1800" b="1" i="1" u="none" strike="noStrike" baseline="0" dirty="0">
                <a:latin typeface="ArialMT"/>
              </a:rPr>
              <a:t>econdary repair</a:t>
            </a:r>
          </a:p>
          <a:p>
            <a:pPr algn="l"/>
            <a:endParaRPr lang="en-US" sz="1800" dirty="0">
              <a:latin typeface="ArialMT"/>
            </a:endParaRPr>
          </a:p>
          <a:p>
            <a:pPr algn="l"/>
            <a:r>
              <a:rPr lang="en-US" sz="1800" dirty="0">
                <a:latin typeface="ArialMT"/>
              </a:rPr>
              <a:t>T</a:t>
            </a:r>
            <a:r>
              <a:rPr lang="en-US" sz="1800" b="0" i="0" u="none" strike="noStrike" baseline="0" dirty="0">
                <a:latin typeface="ArialMT"/>
              </a:rPr>
              <a:t>his approach minimizes the risk of </a:t>
            </a:r>
            <a:r>
              <a:rPr lang="en-US" sz="1800" b="1" i="1" u="none" strike="noStrike" baseline="0" dirty="0">
                <a:solidFill>
                  <a:srgbClr val="00B050"/>
                </a:solidFill>
                <a:latin typeface="ArialMT"/>
              </a:rPr>
              <a:t>fistula formation </a:t>
            </a:r>
            <a:r>
              <a:rPr lang="en-US" sz="1800" b="0" i="0" u="none" strike="noStrike" baseline="0" dirty="0">
                <a:latin typeface="ArialMT"/>
              </a:rPr>
              <a:t>and increases the likelihood of a </a:t>
            </a:r>
            <a:r>
              <a:rPr lang="en-US" sz="1800" b="1" i="1" u="none" strike="noStrike" baseline="0" dirty="0">
                <a:solidFill>
                  <a:srgbClr val="00B050"/>
                </a:solidFill>
                <a:latin typeface="ArialMT"/>
              </a:rPr>
              <a:t>successful repair</a:t>
            </a:r>
            <a:endParaRPr lang="en-US" b="1" i="1" dirty="0">
              <a:solidFill>
                <a:srgbClr val="00B050"/>
              </a:solidFill>
            </a:endParaRPr>
          </a:p>
        </p:txBody>
      </p:sp>
    </p:spTree>
    <p:extLst>
      <p:ext uri="{BB962C8B-B14F-4D97-AF65-F5344CB8AC3E}">
        <p14:creationId xmlns:p14="http://schemas.microsoft.com/office/powerpoint/2010/main" val="42286274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2D22106-ABFD-4E95-88B0-68AEE77F0F55}"/>
              </a:ext>
            </a:extLst>
          </p:cNvPr>
          <p:cNvGraphicFramePr>
            <a:graphicFrameLocks noGrp="1"/>
          </p:cNvGraphicFramePr>
          <p:nvPr>
            <p:ph idx="4294967295"/>
            <p:extLst>
              <p:ext uri="{D42A27DB-BD31-4B8C-83A1-F6EECF244321}">
                <p14:modId xmlns:p14="http://schemas.microsoft.com/office/powerpoint/2010/main" val="3796979395"/>
              </p:ext>
            </p:extLst>
          </p:nvPr>
        </p:nvGraphicFramePr>
        <p:xfrm>
          <a:off x="381000" y="685800"/>
          <a:ext cx="78486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327399"/>
      </p:ext>
    </p:extLst>
  </p:cSld>
  <p:clrMapOvr>
    <a:masterClrMapping/>
  </p:clrMapOvr>
  <p:transition>
    <p:pull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6075A22-8A7F-415B-85DB-FC7C13DC6250}"/>
              </a:ext>
            </a:extLst>
          </p:cNvPr>
          <p:cNvGraphicFramePr/>
          <p:nvPr>
            <p:extLst>
              <p:ext uri="{D42A27DB-BD31-4B8C-83A1-F6EECF244321}">
                <p14:modId xmlns:p14="http://schemas.microsoft.com/office/powerpoint/2010/main" val="18668274"/>
              </p:ext>
            </p:extLst>
          </p:nvPr>
        </p:nvGraphicFramePr>
        <p:xfrm>
          <a:off x="304800" y="304800"/>
          <a:ext cx="8305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259055"/>
      </p:ext>
    </p:extLst>
  </p:cSld>
  <p:clrMapOvr>
    <a:masterClrMapping/>
  </p:clrMapOvr>
  <p:transition>
    <p:pull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A7621-4B2A-417E-828F-5FE2017D9642}"/>
              </a:ext>
            </a:extLst>
          </p:cNvPr>
          <p:cNvSpPr>
            <a:spLocks noGrp="1"/>
          </p:cNvSpPr>
          <p:nvPr>
            <p:ph idx="4294967295"/>
          </p:nvPr>
        </p:nvSpPr>
        <p:spPr>
          <a:xfrm>
            <a:off x="304800" y="342900"/>
            <a:ext cx="8382000" cy="5981700"/>
          </a:xfrm>
        </p:spPr>
        <p:txBody>
          <a:bodyPr/>
          <a:lstStyle/>
          <a:p>
            <a:pPr algn="l"/>
            <a:r>
              <a:rPr lang="en-US" sz="2400" b="1" i="1" u="none" strike="noStrike" baseline="0" dirty="0">
                <a:solidFill>
                  <a:srgbClr val="00B0F0"/>
                </a:solidFill>
                <a:latin typeface="ArialMT"/>
              </a:rPr>
              <a:t>Abnormal postpartum discharge : </a:t>
            </a:r>
          </a:p>
          <a:p>
            <a:pPr algn="l"/>
            <a:endParaRPr lang="en-US" sz="1800" b="0" i="0" u="none" strike="noStrike" baseline="0" dirty="0">
              <a:latin typeface="ArialMT"/>
            </a:endParaRPr>
          </a:p>
          <a:p>
            <a:pPr marL="0" indent="0" algn="l">
              <a:buNone/>
            </a:pPr>
            <a:r>
              <a:rPr lang="en-US" sz="2000" b="1" i="1" u="none" strike="noStrike" baseline="0" dirty="0">
                <a:latin typeface="ArialMT"/>
              </a:rPr>
              <a:t>** purulent or green</a:t>
            </a:r>
          </a:p>
          <a:p>
            <a:pPr marL="0" indent="0" algn="l">
              <a:buNone/>
            </a:pPr>
            <a:r>
              <a:rPr lang="en-US" sz="2000" b="1" i="1" u="none" strike="noStrike" baseline="0" dirty="0">
                <a:latin typeface="ArialMT"/>
              </a:rPr>
              <a:t>**  foul-smelling </a:t>
            </a:r>
          </a:p>
          <a:p>
            <a:pPr marL="0" indent="0" algn="l">
              <a:buNone/>
            </a:pPr>
            <a:r>
              <a:rPr lang="en-US" sz="2000" b="1" i="1" u="none" strike="noStrike" baseline="0" dirty="0">
                <a:latin typeface="ArialMT"/>
              </a:rPr>
              <a:t>** urine-like</a:t>
            </a:r>
          </a:p>
          <a:p>
            <a:pPr marL="0" indent="0" algn="l">
              <a:buNone/>
            </a:pPr>
            <a:r>
              <a:rPr lang="en-US" sz="2000" b="1" i="1" dirty="0">
                <a:latin typeface="ArialMT"/>
              </a:rPr>
              <a:t>** </a:t>
            </a:r>
            <a:r>
              <a:rPr lang="en-US" sz="2000" b="1" i="1" u="none" strike="noStrike" baseline="0" dirty="0">
                <a:latin typeface="ArialMT"/>
              </a:rPr>
              <a:t> stool-stained</a:t>
            </a:r>
          </a:p>
          <a:p>
            <a:pPr marL="0" indent="0" algn="l">
              <a:buNone/>
            </a:pPr>
            <a:r>
              <a:rPr lang="en-US" sz="2000" b="1" i="1" dirty="0">
                <a:latin typeface="ArialMT"/>
              </a:rPr>
              <a:t>** </a:t>
            </a:r>
            <a:r>
              <a:rPr lang="en-US" sz="2000" b="1" i="1" u="none" strike="noStrike" baseline="0" dirty="0">
                <a:latin typeface="ArialMT"/>
              </a:rPr>
              <a:t> increasing in volume</a:t>
            </a:r>
          </a:p>
          <a:p>
            <a:pPr marL="0" indent="0" algn="l">
              <a:buNone/>
            </a:pPr>
            <a:endParaRPr lang="en-US" sz="1800" b="0" i="0" u="none" strike="noStrike" baseline="0" dirty="0">
              <a:latin typeface="ArialMT"/>
            </a:endParaRPr>
          </a:p>
          <a:p>
            <a:pPr algn="l"/>
            <a:r>
              <a:rPr lang="en-US" sz="2000" b="1" i="1" dirty="0">
                <a:solidFill>
                  <a:srgbClr val="00B0F0"/>
                </a:solidFill>
                <a:latin typeface="ArialMT"/>
              </a:rPr>
              <a:t>N</a:t>
            </a:r>
            <a:r>
              <a:rPr lang="en-US" sz="2000" b="1" i="1" u="none" strike="noStrike" baseline="0" dirty="0">
                <a:solidFill>
                  <a:srgbClr val="00B0F0"/>
                </a:solidFill>
                <a:latin typeface="ArialMT"/>
              </a:rPr>
              <a:t>ormal postpartum vaginal discharge </a:t>
            </a:r>
          </a:p>
          <a:p>
            <a:pPr marL="0" indent="0" algn="l">
              <a:buNone/>
            </a:pPr>
            <a:r>
              <a:rPr lang="en-US" sz="2000" b="1" i="1" dirty="0">
                <a:latin typeface="ArialMT"/>
              </a:rPr>
              <a:t>** </a:t>
            </a:r>
            <a:r>
              <a:rPr lang="en-US" sz="1800" b="0" i="0" u="none" strike="noStrike" baseline="0" dirty="0">
                <a:latin typeface="ArialMT"/>
              </a:rPr>
              <a:t>(lochia) can last for up to </a:t>
            </a:r>
            <a:r>
              <a:rPr lang="en-US" sz="1800" b="1" i="1" u="none" strike="noStrike" baseline="0" dirty="0">
                <a:solidFill>
                  <a:srgbClr val="FF0000"/>
                </a:solidFill>
                <a:latin typeface="ArialMT"/>
              </a:rPr>
              <a:t>eight </a:t>
            </a:r>
            <a:r>
              <a:rPr lang="en-US" sz="1800" b="0" i="0" u="none" strike="noStrike" baseline="0" dirty="0">
                <a:latin typeface="ArialMT"/>
              </a:rPr>
              <a:t>weeks, typically changes from </a:t>
            </a:r>
            <a:r>
              <a:rPr lang="en-US" sz="1800" b="1" i="1" u="none" strike="noStrike" baseline="0" dirty="0">
                <a:latin typeface="ArialMT"/>
              </a:rPr>
              <a:t>red / brown</a:t>
            </a:r>
            <a:r>
              <a:rPr lang="en-US" sz="1800" b="0" i="0" u="none" strike="noStrike" baseline="0" dirty="0">
                <a:latin typeface="ArialMT"/>
              </a:rPr>
              <a:t> to a </a:t>
            </a:r>
            <a:r>
              <a:rPr lang="en-US" sz="1800" b="1" i="1" u="none" strike="noStrike" baseline="0" dirty="0">
                <a:latin typeface="ArialMT"/>
              </a:rPr>
              <a:t>watery yellow-white</a:t>
            </a:r>
            <a:r>
              <a:rPr lang="en-US" sz="1800" b="0" i="0" u="none" strike="noStrike" baseline="0" dirty="0">
                <a:latin typeface="ArialMT"/>
              </a:rPr>
              <a:t>, and gradually </a:t>
            </a:r>
            <a:r>
              <a:rPr lang="en-US" sz="1800" b="1" i="1" u="none" strike="noStrike" baseline="0" dirty="0">
                <a:latin typeface="ArialMT"/>
              </a:rPr>
              <a:t>decreases in volume.</a:t>
            </a:r>
          </a:p>
          <a:p>
            <a:pPr marL="0" indent="0" algn="l">
              <a:buNone/>
            </a:pPr>
            <a:endParaRPr lang="en-US" dirty="0"/>
          </a:p>
        </p:txBody>
      </p:sp>
      <p:pic>
        <p:nvPicPr>
          <p:cNvPr id="4" name="Picture 3">
            <a:extLst>
              <a:ext uri="{FF2B5EF4-FFF2-40B4-BE49-F238E27FC236}">
                <a16:creationId xmlns:a16="http://schemas.microsoft.com/office/drawing/2014/main" id="{D2D7BA94-0C59-4787-8E8D-BB6E263BC7D3}"/>
              </a:ext>
            </a:extLst>
          </p:cNvPr>
          <p:cNvPicPr>
            <a:picLocks noChangeAspect="1"/>
          </p:cNvPicPr>
          <p:nvPr/>
        </p:nvPicPr>
        <p:blipFill>
          <a:blip r:embed="rId2"/>
          <a:stretch>
            <a:fillRect/>
          </a:stretch>
        </p:blipFill>
        <p:spPr>
          <a:xfrm>
            <a:off x="1524000" y="4724400"/>
            <a:ext cx="5410200" cy="2057400"/>
          </a:xfrm>
          <a:prstGeom prst="rect">
            <a:avLst/>
          </a:prstGeom>
        </p:spPr>
      </p:pic>
    </p:spTree>
    <p:extLst>
      <p:ext uri="{BB962C8B-B14F-4D97-AF65-F5344CB8AC3E}">
        <p14:creationId xmlns:p14="http://schemas.microsoft.com/office/powerpoint/2010/main" val="4292672435"/>
      </p:ext>
    </p:extLst>
  </p:cSld>
  <p:clrMapOvr>
    <a:masterClrMapping/>
  </p:clrMapOvr>
  <p:transition>
    <p:pull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152-81DB-4042-8CFD-E165D617CB53}"/>
              </a:ext>
            </a:extLst>
          </p:cNvPr>
          <p:cNvSpPr>
            <a:spLocks noGrp="1"/>
          </p:cNvSpPr>
          <p:nvPr>
            <p:ph type="title"/>
          </p:nvPr>
        </p:nvSpPr>
        <p:spPr>
          <a:xfrm>
            <a:off x="457200" y="274638"/>
            <a:ext cx="8229600" cy="563562"/>
          </a:xfrm>
        </p:spPr>
        <p:txBody>
          <a:bodyPr>
            <a:normAutofit/>
          </a:bodyPr>
          <a:lstStyle/>
          <a:p>
            <a:r>
              <a:rPr lang="en-US" sz="2800" b="1" i="1" u="none" strike="noStrike" baseline="0" dirty="0">
                <a:solidFill>
                  <a:srgbClr val="C00000"/>
                </a:solidFill>
                <a:latin typeface="Arial-BoldMT"/>
              </a:rPr>
              <a:t>LONG-TERM ISSUES</a:t>
            </a:r>
            <a:endParaRPr lang="en-US" sz="2800" i="1" dirty="0">
              <a:solidFill>
                <a:srgbClr val="C00000"/>
              </a:solidFill>
            </a:endParaRPr>
          </a:p>
        </p:txBody>
      </p:sp>
      <p:graphicFrame>
        <p:nvGraphicFramePr>
          <p:cNvPr id="3" name="Diagram 2">
            <a:extLst>
              <a:ext uri="{FF2B5EF4-FFF2-40B4-BE49-F238E27FC236}">
                <a16:creationId xmlns:a16="http://schemas.microsoft.com/office/drawing/2014/main" id="{E927411E-3CFB-46CA-8DDB-41EF63D63361}"/>
              </a:ext>
            </a:extLst>
          </p:cNvPr>
          <p:cNvGraphicFramePr/>
          <p:nvPr>
            <p:extLst>
              <p:ext uri="{D42A27DB-BD31-4B8C-83A1-F6EECF244321}">
                <p14:modId xmlns:p14="http://schemas.microsoft.com/office/powerpoint/2010/main" val="2881664661"/>
              </p:ext>
            </p:extLst>
          </p:nvPr>
        </p:nvGraphicFramePr>
        <p:xfrm>
          <a:off x="228600" y="1371600"/>
          <a:ext cx="8610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1670849"/>
      </p:ext>
    </p:extLst>
  </p:cSld>
  <p:clrMapOvr>
    <a:masterClrMapping/>
  </p:clrMapOvr>
  <p:transition>
    <p:pull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E4AA8-A386-46A3-A518-FB349AD9AA4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5201618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83025-CB20-4837-90F6-4461EA07323A}"/>
              </a:ext>
            </a:extLst>
          </p:cNvPr>
          <p:cNvPicPr>
            <a:picLocks noChangeAspect="1"/>
          </p:cNvPicPr>
          <p:nvPr/>
        </p:nvPicPr>
        <p:blipFill>
          <a:blip r:embed="rId2"/>
          <a:stretch>
            <a:fillRect/>
          </a:stretch>
        </p:blipFill>
        <p:spPr>
          <a:xfrm>
            <a:off x="914400" y="152400"/>
            <a:ext cx="7086599" cy="6705600"/>
          </a:xfrm>
          <a:prstGeom prst="rect">
            <a:avLst/>
          </a:prstGeom>
        </p:spPr>
      </p:pic>
    </p:spTree>
    <p:extLst>
      <p:ext uri="{BB962C8B-B14F-4D97-AF65-F5344CB8AC3E}">
        <p14:creationId xmlns:p14="http://schemas.microsoft.com/office/powerpoint/2010/main" val="1067616407"/>
      </p:ext>
    </p:extLst>
  </p:cSld>
  <p:clrMapOvr>
    <a:masterClrMapping/>
  </p:clrMapOvr>
  <p:transition>
    <p:pull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FB7-0E5C-4F85-A963-AD1FC70FD8B6}"/>
              </a:ext>
            </a:extLst>
          </p:cNvPr>
          <p:cNvSpPr>
            <a:spLocks noGrp="1"/>
          </p:cNvSpPr>
          <p:nvPr>
            <p:ph type="title"/>
          </p:nvPr>
        </p:nvSpPr>
        <p:spPr>
          <a:xfrm>
            <a:off x="457200" y="274638"/>
            <a:ext cx="8229600" cy="715962"/>
          </a:xfrm>
        </p:spPr>
        <p:txBody>
          <a:bodyPr>
            <a:normAutofit/>
          </a:bodyPr>
          <a:lstStyle/>
          <a:p>
            <a:r>
              <a:rPr lang="en-US" sz="2400" b="1" i="1" u="none" strike="noStrike" baseline="0" dirty="0">
                <a:solidFill>
                  <a:srgbClr val="C00000"/>
                </a:solidFill>
                <a:latin typeface="Arial-BoldMT"/>
              </a:rPr>
              <a:t>IMPACT ON FUTURE DELIVERIES</a:t>
            </a:r>
            <a:endParaRPr lang="en-US" sz="2400" i="1" dirty="0">
              <a:solidFill>
                <a:srgbClr val="C00000"/>
              </a:solidFill>
            </a:endParaRPr>
          </a:p>
        </p:txBody>
      </p:sp>
      <p:graphicFrame>
        <p:nvGraphicFramePr>
          <p:cNvPr id="3" name="Diagram 2">
            <a:extLst>
              <a:ext uri="{FF2B5EF4-FFF2-40B4-BE49-F238E27FC236}">
                <a16:creationId xmlns:a16="http://schemas.microsoft.com/office/drawing/2014/main" id="{D6A9D2D8-BF5A-4068-919A-4A955808F727}"/>
              </a:ext>
            </a:extLst>
          </p:cNvPr>
          <p:cNvGraphicFramePr/>
          <p:nvPr>
            <p:extLst>
              <p:ext uri="{D42A27DB-BD31-4B8C-83A1-F6EECF244321}">
                <p14:modId xmlns:p14="http://schemas.microsoft.com/office/powerpoint/2010/main" val="1824770702"/>
              </p:ext>
            </p:extLst>
          </p:nvPr>
        </p:nvGraphicFramePr>
        <p:xfrm>
          <a:off x="323850" y="16002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072176"/>
      </p:ext>
    </p:extLst>
  </p:cSld>
  <p:clrMapOvr>
    <a:masterClrMapping/>
  </p:clrMapOvr>
  <p:transition>
    <p:pull di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33C1-E12F-489F-B42B-2767870D87C1}"/>
              </a:ext>
            </a:extLst>
          </p:cNvPr>
          <p:cNvSpPr>
            <a:spLocks noGrp="1"/>
          </p:cNvSpPr>
          <p:nvPr>
            <p:ph type="title"/>
          </p:nvPr>
        </p:nvSpPr>
        <p:spPr>
          <a:xfrm>
            <a:off x="457200" y="274638"/>
            <a:ext cx="8229600" cy="715962"/>
          </a:xfrm>
        </p:spPr>
        <p:txBody>
          <a:bodyPr>
            <a:normAutofit/>
          </a:bodyPr>
          <a:lstStyle/>
          <a:p>
            <a:r>
              <a:rPr lang="en-US" sz="2800" b="1" i="1" u="none" strike="noStrike" baseline="0" dirty="0">
                <a:solidFill>
                  <a:srgbClr val="C00000"/>
                </a:solidFill>
                <a:latin typeface="Arial-BoldMT"/>
              </a:rPr>
              <a:t>Approach to future delivery</a:t>
            </a:r>
            <a:endParaRPr lang="en-US" sz="2800" i="1" dirty="0">
              <a:solidFill>
                <a:srgbClr val="C00000"/>
              </a:solidFill>
            </a:endParaRPr>
          </a:p>
        </p:txBody>
      </p:sp>
      <p:graphicFrame>
        <p:nvGraphicFramePr>
          <p:cNvPr id="4" name="Diagram 3">
            <a:extLst>
              <a:ext uri="{FF2B5EF4-FFF2-40B4-BE49-F238E27FC236}">
                <a16:creationId xmlns:a16="http://schemas.microsoft.com/office/drawing/2014/main" id="{A4E46EB8-156E-472A-82A6-C75DA8A51893}"/>
              </a:ext>
            </a:extLst>
          </p:cNvPr>
          <p:cNvGraphicFramePr/>
          <p:nvPr>
            <p:extLst>
              <p:ext uri="{D42A27DB-BD31-4B8C-83A1-F6EECF244321}">
                <p14:modId xmlns:p14="http://schemas.microsoft.com/office/powerpoint/2010/main" val="2509290505"/>
              </p:ext>
            </p:extLst>
          </p:nvPr>
        </p:nvGraphicFramePr>
        <p:xfrm>
          <a:off x="228600" y="1752600"/>
          <a:ext cx="8686800"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4200764"/>
      </p:ext>
    </p:extLst>
  </p:cSld>
  <p:clrMapOvr>
    <a:masterClrMapping/>
  </p:clrMapOvr>
  <p:transition>
    <p:pull di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987578E-3A70-4984-B3F1-B7890BBF4E75}"/>
              </a:ext>
            </a:extLst>
          </p:cNvPr>
          <p:cNvGraphicFramePr/>
          <p:nvPr>
            <p:extLst>
              <p:ext uri="{D42A27DB-BD31-4B8C-83A1-F6EECF244321}">
                <p14:modId xmlns:p14="http://schemas.microsoft.com/office/powerpoint/2010/main" val="1344633288"/>
              </p:ext>
            </p:extLst>
          </p:nvPr>
        </p:nvGraphicFramePr>
        <p:xfrm>
          <a:off x="304800" y="533400"/>
          <a:ext cx="8382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3723345"/>
      </p:ext>
    </p:extLst>
  </p:cSld>
  <p:clrMapOvr>
    <a:masterClrMapping/>
  </p:clrMapOvr>
  <p:transition>
    <p:pull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0"/>
            <a:ext cx="8382000" cy="3505201"/>
          </a:xfrm>
        </p:spPr>
        <p:txBody>
          <a:bodyPr>
            <a:normAutofit/>
          </a:bodyPr>
          <a:lstStyle/>
          <a:p>
            <a:pPr marL="0" indent="0">
              <a:buNone/>
            </a:pPr>
            <a:r>
              <a:rPr lang="en-US" sz="2215" dirty="0"/>
              <a:t>** Option of </a:t>
            </a:r>
            <a:r>
              <a:rPr lang="en-US" sz="2215" b="1" i="1" u="sng" dirty="0">
                <a:solidFill>
                  <a:srgbClr val="00B050"/>
                </a:solidFill>
              </a:rPr>
              <a:t>elective caesarean </a:t>
            </a:r>
            <a:r>
              <a:rPr lang="en-US" sz="2215" dirty="0"/>
              <a:t>birth:   </a:t>
            </a:r>
            <a:r>
              <a:rPr lang="en-US" sz="2215" b="1" dirty="0">
                <a:solidFill>
                  <a:srgbClr val="FF0000"/>
                </a:solidFill>
              </a:rPr>
              <a:t>(</a:t>
            </a:r>
            <a:r>
              <a:rPr lang="en-US" sz="2215" b="1" dirty="0">
                <a:solidFill>
                  <a:srgbClr val="FF0000"/>
                </a:solidFill>
                <a:latin typeface="Wingdings 2" panose="05020102010507070707" pitchFamily="18" charset="2"/>
              </a:rPr>
              <a:t>P</a:t>
            </a:r>
            <a:r>
              <a:rPr lang="en-US" sz="2215" b="1" dirty="0">
                <a:solidFill>
                  <a:srgbClr val="FF0000"/>
                </a:solidFill>
              </a:rPr>
              <a:t>)  </a:t>
            </a:r>
            <a:r>
              <a:rPr lang="en-US" sz="2215" b="1" dirty="0">
                <a:solidFill>
                  <a:prstClr val="black"/>
                </a:solidFill>
                <a:effectLst>
                  <a:outerShdw blurRad="38100" dist="38100" dir="2700000" algn="tl">
                    <a:srgbClr val="000000">
                      <a:alpha val="43137"/>
                    </a:srgbClr>
                  </a:outerShdw>
                </a:effectLst>
              </a:rPr>
              <a:t>NICE</a:t>
            </a:r>
          </a:p>
          <a:p>
            <a:pPr marL="0" indent="0">
              <a:buNone/>
            </a:pPr>
            <a:r>
              <a:rPr lang="en-US" sz="2215" dirty="0">
                <a:solidFill>
                  <a:schemeClr val="accent1"/>
                </a:solidFill>
              </a:rPr>
              <a:t>Sustained OASIS </a:t>
            </a:r>
            <a:endParaRPr lang="en-US" sz="2215" dirty="0"/>
          </a:p>
          <a:p>
            <a:pPr marL="0" indent="0">
              <a:buNone/>
            </a:pPr>
            <a:r>
              <a:rPr lang="en-US" sz="2215" dirty="0">
                <a:solidFill>
                  <a:schemeClr val="accent1"/>
                </a:solidFill>
              </a:rPr>
              <a:t>Symptomatic</a:t>
            </a:r>
            <a:r>
              <a:rPr lang="en-US" sz="2215" dirty="0"/>
              <a:t> </a:t>
            </a:r>
          </a:p>
          <a:p>
            <a:pPr marL="0" indent="0">
              <a:buNone/>
            </a:pPr>
            <a:r>
              <a:rPr lang="en-US" sz="2215" dirty="0">
                <a:solidFill>
                  <a:schemeClr val="accent1"/>
                </a:solidFill>
              </a:rPr>
              <a:t>Abnormal</a:t>
            </a:r>
            <a:r>
              <a:rPr lang="en-US" sz="2215" dirty="0"/>
              <a:t> endoanal ultrasonography or </a:t>
            </a:r>
            <a:r>
              <a:rPr lang="en-US" sz="2215" dirty="0" err="1"/>
              <a:t>manometry</a:t>
            </a:r>
            <a:endParaRPr lang="en-US" sz="2215" dirty="0"/>
          </a:p>
          <a:p>
            <a:pPr marL="0" indent="0">
              <a:buNone/>
            </a:pPr>
            <a:endParaRPr lang="fa-IR" sz="2215" dirty="0">
              <a:solidFill>
                <a:prstClr val="black"/>
              </a:solidFill>
            </a:endParaRPr>
          </a:p>
          <a:p>
            <a:pPr marL="0" indent="0">
              <a:buNone/>
            </a:pPr>
            <a:r>
              <a:rPr lang="en-US" sz="2215" dirty="0">
                <a:solidFill>
                  <a:schemeClr val="accent1"/>
                </a:solidFill>
              </a:rPr>
              <a:t>prophylactic episiotomy </a:t>
            </a:r>
            <a:r>
              <a:rPr lang="en-US" sz="2215" dirty="0">
                <a:solidFill>
                  <a:prstClr val="black"/>
                </a:solidFill>
              </a:rPr>
              <a:t>in subsequent pregnancies: Should only be performed if clinically indicated.   </a:t>
            </a:r>
            <a:r>
              <a:rPr lang="en-US" sz="2215" b="1" dirty="0">
                <a:solidFill>
                  <a:srgbClr val="FF0000"/>
                </a:solidFill>
              </a:rPr>
              <a:t>(B)  </a:t>
            </a:r>
            <a:r>
              <a:rPr lang="en-US" sz="2215" b="1" dirty="0">
                <a:solidFill>
                  <a:prstClr val="black"/>
                </a:solidFill>
                <a:effectLst>
                  <a:outerShdw blurRad="38100" dist="38100" dir="2700000" algn="tl">
                    <a:srgbClr val="000000">
                      <a:alpha val="43137"/>
                    </a:srgbClr>
                  </a:outerShdw>
                </a:effectLst>
              </a:rPr>
              <a:t>NICE</a:t>
            </a:r>
          </a:p>
          <a:p>
            <a:pPr marL="0" indent="0">
              <a:buNone/>
            </a:pPr>
            <a:r>
              <a:rPr lang="en-US" i="0" dirty="0">
                <a:solidFill>
                  <a:srgbClr val="000000"/>
                </a:solidFill>
                <a:latin typeface="Wingdings 2" panose="05020102010507070707" pitchFamily="18" charset="2"/>
              </a:rPr>
              <a:t>  </a:t>
            </a:r>
            <a:endParaRPr lang="fa-IR" i="0" dirty="0"/>
          </a:p>
        </p:txBody>
      </p:sp>
      <p:pic>
        <p:nvPicPr>
          <p:cNvPr id="5" name="Picture 4"/>
          <p:cNvPicPr>
            <a:picLocks noChangeAspect="1"/>
          </p:cNvPicPr>
          <p:nvPr/>
        </p:nvPicPr>
        <p:blipFill>
          <a:blip r:embed="rId2"/>
          <a:stretch>
            <a:fillRect/>
          </a:stretch>
        </p:blipFill>
        <p:spPr>
          <a:xfrm>
            <a:off x="2916115" y="0"/>
            <a:ext cx="3311769" cy="2743199"/>
          </a:xfrm>
          <a:prstGeom prst="rect">
            <a:avLst/>
          </a:prstGeom>
        </p:spPr>
      </p:pic>
      <p:sp>
        <p:nvSpPr>
          <p:cNvPr id="6" name="TextBox 5"/>
          <p:cNvSpPr txBox="1"/>
          <p:nvPr/>
        </p:nvSpPr>
        <p:spPr>
          <a:xfrm>
            <a:off x="3239966" y="748146"/>
            <a:ext cx="663320" cy="284052"/>
          </a:xfrm>
          <a:prstGeom prst="rect">
            <a:avLst/>
          </a:prstGeom>
          <a:noFill/>
        </p:spPr>
        <p:txBody>
          <a:bodyPr wrap="square" rtlCol="1">
            <a:spAutoFit/>
          </a:bodyPr>
          <a:lstStyle/>
          <a:p>
            <a:r>
              <a:rPr lang="en-US" sz="1246" b="1" dirty="0">
                <a:solidFill>
                  <a:srgbClr val="FF0000"/>
                </a:solidFill>
                <a:effectLst>
                  <a:outerShdw blurRad="38100" dist="38100" dir="2700000" algn="tl">
                    <a:srgbClr val="000000">
                      <a:alpha val="43137"/>
                    </a:srgbClr>
                  </a:outerShdw>
                </a:effectLst>
              </a:rPr>
              <a:t>NVD</a:t>
            </a:r>
            <a:endParaRPr lang="fa-IR" sz="1246"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5455627" y="1120164"/>
            <a:ext cx="751742" cy="284052"/>
          </a:xfrm>
          <a:prstGeom prst="rect">
            <a:avLst/>
          </a:prstGeom>
          <a:noFill/>
        </p:spPr>
        <p:txBody>
          <a:bodyPr wrap="square" rtlCol="1">
            <a:spAutoFit/>
          </a:bodyPr>
          <a:lstStyle/>
          <a:p>
            <a:r>
              <a:rPr lang="en-US" sz="1246" b="1" dirty="0">
                <a:solidFill>
                  <a:srgbClr val="FF0000"/>
                </a:solidFill>
                <a:effectLst>
                  <a:outerShdw blurRad="38100" dist="38100" dir="2700000" algn="tl">
                    <a:srgbClr val="000000">
                      <a:alpha val="43137"/>
                    </a:srgbClr>
                  </a:outerShdw>
                </a:effectLst>
              </a:rPr>
              <a:t>C/S</a:t>
            </a:r>
            <a:endParaRPr lang="fa-IR" sz="1246"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43016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337" y="197094"/>
            <a:ext cx="8257325" cy="6463811"/>
          </a:xfrm>
        </p:spPr>
        <p:txBody>
          <a:bodyPr>
            <a:normAutofit/>
          </a:bodyPr>
          <a:lstStyle/>
          <a:p>
            <a:pPr marL="0" indent="0">
              <a:buNone/>
            </a:pPr>
            <a:r>
              <a:rPr lang="en-US" sz="2215" b="1" dirty="0">
                <a:solidFill>
                  <a:srgbClr val="FF0000"/>
                </a:solidFill>
                <a:effectLst>
                  <a:outerShdw blurRad="38100" dist="38100" dir="2700000" algn="tl">
                    <a:srgbClr val="000000">
                      <a:alpha val="43137"/>
                    </a:srgbClr>
                  </a:outerShdw>
                </a:effectLst>
              </a:rPr>
              <a:t>ACOG</a:t>
            </a:r>
            <a:endParaRPr lang="en-US" sz="2215" b="1" dirty="0">
              <a:solidFill>
                <a:srgbClr val="FF0000"/>
              </a:solidFill>
            </a:endParaRPr>
          </a:p>
          <a:p>
            <a:pPr marL="0" indent="0">
              <a:buNone/>
            </a:pPr>
            <a:endParaRPr lang="en-US" sz="1662" b="1" dirty="0"/>
          </a:p>
          <a:p>
            <a:pPr marL="0" indent="0">
              <a:buNone/>
            </a:pPr>
            <a:r>
              <a:rPr lang="en-US" sz="2215" b="1" u="sng" dirty="0"/>
              <a:t>Expert opinion : history of OASIS</a:t>
            </a:r>
          </a:p>
          <a:p>
            <a:pPr marL="0" indent="0">
              <a:buNone/>
            </a:pPr>
            <a:endParaRPr lang="en-US" sz="2215" b="1" i="1" u="sng" dirty="0"/>
          </a:p>
          <a:p>
            <a:pPr marL="0" indent="0">
              <a:buNone/>
            </a:pPr>
            <a:r>
              <a:rPr lang="en-US" sz="2215" b="1" i="1" u="sng" dirty="0"/>
              <a:t>Cesarean</a:t>
            </a:r>
            <a:r>
              <a:rPr lang="en-US" sz="2215" dirty="0"/>
              <a:t> delivery offered  if :</a:t>
            </a:r>
          </a:p>
          <a:p>
            <a:pPr marL="0" indent="0">
              <a:buNone/>
            </a:pPr>
            <a:r>
              <a:rPr lang="en-US" sz="2215" dirty="0"/>
              <a:t>- Experienced </a:t>
            </a:r>
            <a:r>
              <a:rPr lang="en-US" sz="2215" dirty="0">
                <a:solidFill>
                  <a:schemeClr val="accent1"/>
                </a:solidFill>
              </a:rPr>
              <a:t>anal incontinence </a:t>
            </a:r>
          </a:p>
          <a:p>
            <a:pPr marL="0" indent="0">
              <a:buNone/>
            </a:pPr>
            <a:r>
              <a:rPr lang="en-US" sz="2215" dirty="0"/>
              <a:t>- Complications including </a:t>
            </a:r>
            <a:r>
              <a:rPr lang="en-US" sz="2215" dirty="0">
                <a:solidFill>
                  <a:schemeClr val="accent1"/>
                </a:solidFill>
              </a:rPr>
              <a:t>wound infection </a:t>
            </a:r>
          </a:p>
          <a:p>
            <a:pPr marL="0" indent="0">
              <a:buNone/>
            </a:pPr>
            <a:r>
              <a:rPr lang="en-US" sz="2215" dirty="0"/>
              <a:t>- </a:t>
            </a:r>
            <a:r>
              <a:rPr lang="en-US" sz="2215" dirty="0">
                <a:solidFill>
                  <a:schemeClr val="accent1"/>
                </a:solidFill>
              </a:rPr>
              <a:t>Repeat</a:t>
            </a:r>
            <a:r>
              <a:rPr lang="en-US" sz="2215" dirty="0"/>
              <a:t> laceration repair</a:t>
            </a:r>
          </a:p>
          <a:p>
            <a:pPr marL="0" indent="0">
              <a:buNone/>
            </a:pPr>
            <a:r>
              <a:rPr lang="en-US" sz="2215" dirty="0"/>
              <a:t>- Suffering </a:t>
            </a:r>
            <a:r>
              <a:rPr lang="en-US" sz="2215" dirty="0">
                <a:solidFill>
                  <a:schemeClr val="accent1"/>
                </a:solidFill>
              </a:rPr>
              <a:t>psychological</a:t>
            </a:r>
            <a:r>
              <a:rPr lang="en-US" sz="2215" dirty="0"/>
              <a:t> trauma and requests cesarean delivery</a:t>
            </a:r>
            <a:endParaRPr lang="fa-IR" sz="2215" dirty="0"/>
          </a:p>
        </p:txBody>
      </p:sp>
      <p:pic>
        <p:nvPicPr>
          <p:cNvPr id="2" name="Picture 1"/>
          <p:cNvPicPr>
            <a:picLocks noChangeAspect="1"/>
          </p:cNvPicPr>
          <p:nvPr/>
        </p:nvPicPr>
        <p:blipFill>
          <a:blip r:embed="rId2"/>
          <a:stretch>
            <a:fillRect/>
          </a:stretch>
        </p:blipFill>
        <p:spPr>
          <a:xfrm>
            <a:off x="2895600" y="4246685"/>
            <a:ext cx="3581400" cy="2611315"/>
          </a:xfrm>
          <a:prstGeom prst="rect">
            <a:avLst/>
          </a:prstGeom>
        </p:spPr>
      </p:pic>
      <p:pic>
        <p:nvPicPr>
          <p:cNvPr id="4" name="Picture 3"/>
          <p:cNvPicPr>
            <a:picLocks noChangeAspect="1"/>
          </p:cNvPicPr>
          <p:nvPr/>
        </p:nvPicPr>
        <p:blipFill>
          <a:blip r:embed="rId3"/>
          <a:stretch>
            <a:fillRect/>
          </a:stretch>
        </p:blipFill>
        <p:spPr>
          <a:xfrm>
            <a:off x="5508381" y="5328138"/>
            <a:ext cx="698988" cy="539261"/>
          </a:xfrm>
          <a:prstGeom prst="rect">
            <a:avLst/>
          </a:prstGeom>
        </p:spPr>
      </p:pic>
      <p:pic>
        <p:nvPicPr>
          <p:cNvPr id="5" name="Picture 4"/>
          <p:cNvPicPr>
            <a:picLocks noChangeAspect="1"/>
          </p:cNvPicPr>
          <p:nvPr/>
        </p:nvPicPr>
        <p:blipFill>
          <a:blip r:embed="rId4"/>
          <a:stretch>
            <a:fillRect/>
          </a:stretch>
        </p:blipFill>
        <p:spPr>
          <a:xfrm>
            <a:off x="3124200" y="4797739"/>
            <a:ext cx="880696" cy="530399"/>
          </a:xfrm>
          <a:prstGeom prst="rect">
            <a:avLst/>
          </a:prstGeom>
        </p:spPr>
      </p:pic>
    </p:spTree>
    <p:extLst>
      <p:ext uri="{BB962C8B-B14F-4D97-AF65-F5344CB8AC3E}">
        <p14:creationId xmlns:p14="http://schemas.microsoft.com/office/powerpoint/2010/main" val="53998742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barn(inVertical)">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arn(inVertical)">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19C0A4-D3A5-470E-8064-8DA365BFD0E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5750348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8452</TotalTime>
  <Words>2759</Words>
  <Application>Microsoft Office PowerPoint</Application>
  <PresentationFormat>On-screen Show (4:3)</PresentationFormat>
  <Paragraphs>446</Paragraphs>
  <Slides>95</Slides>
  <Notes>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95</vt:i4>
      </vt:variant>
    </vt:vector>
  </HeadingPairs>
  <TitlesOfParts>
    <vt:vector size="106" baseType="lpstr">
      <vt:lpstr>Algerian</vt:lpstr>
      <vt:lpstr>Arial</vt:lpstr>
      <vt:lpstr>Arial-BoldMT</vt:lpstr>
      <vt:lpstr>ArialMT</vt:lpstr>
      <vt:lpstr>B Nazanin</vt:lpstr>
      <vt:lpstr>Bell MT</vt:lpstr>
      <vt:lpstr>Calibri</vt:lpstr>
      <vt:lpstr>Times New Roman</vt:lpstr>
      <vt:lpstr>Times-Roman</vt:lpstr>
      <vt:lpstr>Wingdings 2</vt:lpstr>
      <vt:lpstr>Office Theme</vt:lpstr>
      <vt:lpstr> IN THE NAME OF GOD    APPROACH TO EPISIOTOMY</vt:lpstr>
      <vt:lpstr>PowerPoint Presentation</vt:lpstr>
      <vt:lpstr>Perineum</vt:lpstr>
      <vt:lpstr>PowerPoint Presentation</vt:lpstr>
      <vt:lpstr>PowerPoint Presentation</vt:lpstr>
      <vt:lpstr>PowerPoint Presentation</vt:lpstr>
      <vt:lpstr>PowerPoint Presentation</vt:lpstr>
      <vt:lpstr>PowerPoint Presentation</vt:lpstr>
      <vt:lpstr>PowerPoint Presentation</vt:lpstr>
      <vt:lpstr>Perineal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PREVALENCE &amp;  RISK FACTORS</vt:lpstr>
      <vt:lpstr>PowerPoint Presentation</vt:lpstr>
      <vt:lpstr>LACK OF ADVANTAGES FOR EPISIOTOMY USE</vt:lpstr>
      <vt:lpstr>ADVERSE OUTCOMES OF EPISIOTOMY</vt:lpstr>
      <vt:lpstr>WHEN TO CONSIDER EPISIOTOMY</vt:lpstr>
      <vt:lpstr>PowerPoint Presentation</vt:lpstr>
      <vt:lpstr>PowerPoint Presentation</vt:lpstr>
      <vt:lpstr>PowerPoint Presentation</vt:lpstr>
      <vt:lpstr>PowerPoint Presentation</vt:lpstr>
      <vt:lpstr>PERFORMING EPISIOTOMY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PREOPERATIVE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Repair of 3th and 4th Degree Laceration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Routine postpartum perineal care</vt:lpstr>
      <vt:lpstr>PowerPoint Presentation</vt:lpstr>
      <vt:lpstr>PowerPoint Presentation</vt:lpstr>
      <vt:lpstr>PowerPoint Presentation</vt:lpstr>
      <vt:lpstr>PowerPoint Presentation</vt:lpstr>
      <vt:lpstr>PowerPoint Presentation</vt:lpstr>
      <vt:lpstr>PowerPoint Presentation</vt:lpstr>
      <vt:lpstr>SYMPTOMS REQUIRING EVALUATION</vt:lpstr>
      <vt:lpstr>Infection</vt:lpstr>
      <vt:lpstr>Separation</vt:lpstr>
      <vt:lpstr>PowerPoint Presentation</vt:lpstr>
      <vt:lpstr>PowerPoint Presentation</vt:lpstr>
      <vt:lpstr>PowerPoint Presentation</vt:lpstr>
      <vt:lpstr>PowerPoint Presentation</vt:lpstr>
      <vt:lpstr>LONG-TERM ISSUES</vt:lpstr>
      <vt:lpstr>PowerPoint Presentation</vt:lpstr>
      <vt:lpstr>IMPACT ON FUTURE DELIVERIES</vt:lpstr>
      <vt:lpstr>Approach to future delivery</vt:lpstr>
      <vt:lpstr>PowerPoint Presentation</vt:lpstr>
      <vt:lpstr>PowerPoint Presentation</vt:lpstr>
      <vt:lpstr>PowerPoint Presentation</vt:lpstr>
      <vt:lpstr>PowerPoint Presentation</vt:lpstr>
    </vt:vector>
  </TitlesOfParts>
  <Company>PARANDCO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PARAND</dc:creator>
  <cp:lastModifiedBy>chegini</cp:lastModifiedBy>
  <cp:revision>625</cp:revision>
  <dcterms:created xsi:type="dcterms:W3CDTF">2016-10-15T19:11:14Z</dcterms:created>
  <dcterms:modified xsi:type="dcterms:W3CDTF">2021-07-14T14:34:38Z</dcterms:modified>
</cp:coreProperties>
</file>