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2CA4-8388-416F-A111-868FD02318CD}" type="datetimeFigureOut">
              <a:rPr lang="fa-IR" smtClean="0"/>
              <a:t>10/06/1443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E8D1-A3B6-4664-BFD8-AC40913BC1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0058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2CA4-8388-416F-A111-868FD02318CD}" type="datetimeFigureOut">
              <a:rPr lang="fa-IR" smtClean="0"/>
              <a:t>10/06/1443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E8D1-A3B6-4664-BFD8-AC40913BC1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7355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2CA4-8388-416F-A111-868FD02318CD}" type="datetimeFigureOut">
              <a:rPr lang="fa-IR" smtClean="0"/>
              <a:t>10/06/1443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E8D1-A3B6-4664-BFD8-AC40913BC1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736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2CA4-8388-416F-A111-868FD02318CD}" type="datetimeFigureOut">
              <a:rPr lang="fa-IR" smtClean="0"/>
              <a:t>10/06/1443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E8D1-A3B6-4664-BFD8-AC40913BC1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640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2CA4-8388-416F-A111-868FD02318CD}" type="datetimeFigureOut">
              <a:rPr lang="fa-IR" smtClean="0"/>
              <a:t>10/06/1443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E8D1-A3B6-4664-BFD8-AC40913BC1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6565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2CA4-8388-416F-A111-868FD02318CD}" type="datetimeFigureOut">
              <a:rPr lang="fa-IR" smtClean="0"/>
              <a:t>10/06/1443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E8D1-A3B6-4664-BFD8-AC40913BC1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344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2CA4-8388-416F-A111-868FD02318CD}" type="datetimeFigureOut">
              <a:rPr lang="fa-IR" smtClean="0"/>
              <a:t>10/06/1443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E8D1-A3B6-4664-BFD8-AC40913BC1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274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2CA4-8388-416F-A111-868FD02318CD}" type="datetimeFigureOut">
              <a:rPr lang="fa-IR" smtClean="0"/>
              <a:t>10/06/1443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E8D1-A3B6-4664-BFD8-AC40913BC1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7024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2CA4-8388-416F-A111-868FD02318CD}" type="datetimeFigureOut">
              <a:rPr lang="fa-IR" smtClean="0"/>
              <a:t>10/06/1443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E8D1-A3B6-4664-BFD8-AC40913BC1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269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2CA4-8388-416F-A111-868FD02318CD}" type="datetimeFigureOut">
              <a:rPr lang="fa-IR" smtClean="0"/>
              <a:t>10/06/1443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E8D1-A3B6-4664-BFD8-AC40913BC1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285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2CA4-8388-416F-A111-868FD02318CD}" type="datetimeFigureOut">
              <a:rPr lang="fa-IR" smtClean="0"/>
              <a:t>10/06/1443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E8D1-A3B6-4664-BFD8-AC40913BC1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610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42CA4-8388-416F-A111-868FD02318CD}" type="datetimeFigureOut">
              <a:rPr lang="fa-IR" smtClean="0"/>
              <a:t>10/06/1443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4E8D1-A3B6-4664-BFD8-AC40913BC11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349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792088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97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6" y="260648"/>
            <a:ext cx="7897327" cy="6048672"/>
          </a:xfrm>
        </p:spPr>
      </p:pic>
    </p:spTree>
    <p:extLst>
      <p:ext uri="{BB962C8B-B14F-4D97-AF65-F5344CB8AC3E}">
        <p14:creationId xmlns:p14="http://schemas.microsoft.com/office/powerpoint/2010/main" val="3693824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94" y="260648"/>
            <a:ext cx="8145012" cy="5760640"/>
          </a:xfrm>
        </p:spPr>
      </p:pic>
    </p:spTree>
    <p:extLst>
      <p:ext uri="{BB962C8B-B14F-4D97-AF65-F5344CB8AC3E}">
        <p14:creationId xmlns:p14="http://schemas.microsoft.com/office/powerpoint/2010/main" val="574957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240004" cy="5976664"/>
          </a:xfrm>
        </p:spPr>
      </p:pic>
    </p:spTree>
    <p:extLst>
      <p:ext uri="{BB962C8B-B14F-4D97-AF65-F5344CB8AC3E}">
        <p14:creationId xmlns:p14="http://schemas.microsoft.com/office/powerpoint/2010/main" val="4187842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8" y="332656"/>
            <a:ext cx="8011643" cy="6048671"/>
          </a:xfrm>
        </p:spPr>
      </p:pic>
    </p:spTree>
    <p:extLst>
      <p:ext uri="{BB962C8B-B14F-4D97-AF65-F5344CB8AC3E}">
        <p14:creationId xmlns:p14="http://schemas.microsoft.com/office/powerpoint/2010/main" val="3612296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2" y="404664"/>
            <a:ext cx="8059275" cy="5832648"/>
          </a:xfrm>
        </p:spPr>
      </p:pic>
    </p:spTree>
    <p:extLst>
      <p:ext uri="{BB962C8B-B14F-4D97-AF65-F5344CB8AC3E}">
        <p14:creationId xmlns:p14="http://schemas.microsoft.com/office/powerpoint/2010/main" val="1187631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6" y="332656"/>
            <a:ext cx="8049748" cy="5904656"/>
          </a:xfrm>
        </p:spPr>
      </p:pic>
    </p:spTree>
    <p:extLst>
      <p:ext uri="{BB962C8B-B14F-4D97-AF65-F5344CB8AC3E}">
        <p14:creationId xmlns:p14="http://schemas.microsoft.com/office/powerpoint/2010/main" val="19725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2" y="260648"/>
            <a:ext cx="8030696" cy="5976663"/>
          </a:xfrm>
        </p:spPr>
      </p:pic>
    </p:spTree>
    <p:extLst>
      <p:ext uri="{BB962C8B-B14F-4D97-AF65-F5344CB8AC3E}">
        <p14:creationId xmlns:p14="http://schemas.microsoft.com/office/powerpoint/2010/main" val="3518321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" y="332656"/>
            <a:ext cx="7973538" cy="5904656"/>
          </a:xfrm>
        </p:spPr>
      </p:pic>
    </p:spTree>
    <p:extLst>
      <p:ext uri="{BB962C8B-B14F-4D97-AF65-F5344CB8AC3E}">
        <p14:creationId xmlns:p14="http://schemas.microsoft.com/office/powerpoint/2010/main" val="1851221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7" y="332656"/>
            <a:ext cx="7954485" cy="5760640"/>
          </a:xfrm>
        </p:spPr>
      </p:pic>
    </p:spTree>
    <p:extLst>
      <p:ext uri="{BB962C8B-B14F-4D97-AF65-F5344CB8AC3E}">
        <p14:creationId xmlns:p14="http://schemas.microsoft.com/office/powerpoint/2010/main" val="1834046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6" y="332656"/>
            <a:ext cx="7897327" cy="6048671"/>
          </a:xfrm>
        </p:spPr>
      </p:pic>
    </p:spTree>
    <p:extLst>
      <p:ext uri="{BB962C8B-B14F-4D97-AF65-F5344CB8AC3E}">
        <p14:creationId xmlns:p14="http://schemas.microsoft.com/office/powerpoint/2010/main" val="232710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2" y="476673"/>
            <a:ext cx="8059275" cy="551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59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8" y="260648"/>
            <a:ext cx="8164064" cy="5976664"/>
          </a:xfrm>
        </p:spPr>
      </p:pic>
    </p:spTree>
    <p:extLst>
      <p:ext uri="{BB962C8B-B14F-4D97-AF65-F5344CB8AC3E}">
        <p14:creationId xmlns:p14="http://schemas.microsoft.com/office/powerpoint/2010/main" val="4094555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3" y="1124744"/>
            <a:ext cx="7878274" cy="4680520"/>
          </a:xfrm>
        </p:spPr>
      </p:pic>
    </p:spTree>
    <p:extLst>
      <p:ext uri="{BB962C8B-B14F-4D97-AF65-F5344CB8AC3E}">
        <p14:creationId xmlns:p14="http://schemas.microsoft.com/office/powerpoint/2010/main" val="3498951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648"/>
            <a:ext cx="8229600" cy="5976663"/>
          </a:xfrm>
        </p:spPr>
      </p:pic>
    </p:spTree>
    <p:extLst>
      <p:ext uri="{BB962C8B-B14F-4D97-AF65-F5344CB8AC3E}">
        <p14:creationId xmlns:p14="http://schemas.microsoft.com/office/powerpoint/2010/main" val="2035646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3" y="260648"/>
            <a:ext cx="7878274" cy="6120680"/>
          </a:xfrm>
        </p:spPr>
      </p:pic>
    </p:spTree>
    <p:extLst>
      <p:ext uri="{BB962C8B-B14F-4D97-AF65-F5344CB8AC3E}">
        <p14:creationId xmlns:p14="http://schemas.microsoft.com/office/powerpoint/2010/main" val="869710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" y="332656"/>
            <a:ext cx="7973538" cy="5760639"/>
          </a:xfrm>
        </p:spPr>
      </p:pic>
    </p:spTree>
    <p:extLst>
      <p:ext uri="{BB962C8B-B14F-4D97-AF65-F5344CB8AC3E}">
        <p14:creationId xmlns:p14="http://schemas.microsoft.com/office/powerpoint/2010/main" val="1168345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8" y="0"/>
            <a:ext cx="7983064" cy="6165304"/>
          </a:xfrm>
        </p:spPr>
      </p:pic>
    </p:spTree>
    <p:extLst>
      <p:ext uri="{BB962C8B-B14F-4D97-AF65-F5344CB8AC3E}">
        <p14:creationId xmlns:p14="http://schemas.microsoft.com/office/powerpoint/2010/main" val="1289169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" y="332656"/>
            <a:ext cx="7811590" cy="5832648"/>
          </a:xfrm>
        </p:spPr>
      </p:pic>
    </p:spTree>
    <p:extLst>
      <p:ext uri="{BB962C8B-B14F-4D97-AF65-F5344CB8AC3E}">
        <p14:creationId xmlns:p14="http://schemas.microsoft.com/office/powerpoint/2010/main" val="170706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2" y="332656"/>
            <a:ext cx="8211696" cy="5904656"/>
          </a:xfrm>
        </p:spPr>
      </p:pic>
    </p:spTree>
    <p:extLst>
      <p:ext uri="{BB962C8B-B14F-4D97-AF65-F5344CB8AC3E}">
        <p14:creationId xmlns:p14="http://schemas.microsoft.com/office/powerpoint/2010/main" val="1708846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57" y="332656"/>
            <a:ext cx="8135485" cy="5760640"/>
          </a:xfrm>
        </p:spPr>
      </p:pic>
    </p:spTree>
    <p:extLst>
      <p:ext uri="{BB962C8B-B14F-4D97-AF65-F5344CB8AC3E}">
        <p14:creationId xmlns:p14="http://schemas.microsoft.com/office/powerpoint/2010/main" val="3667165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7" y="332656"/>
            <a:ext cx="7744906" cy="5688632"/>
          </a:xfrm>
        </p:spPr>
      </p:pic>
    </p:spTree>
    <p:extLst>
      <p:ext uri="{BB962C8B-B14F-4D97-AF65-F5344CB8AC3E}">
        <p14:creationId xmlns:p14="http://schemas.microsoft.com/office/powerpoint/2010/main" val="940195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171400"/>
            <a:ext cx="9540552" cy="7488832"/>
          </a:xfrm>
        </p:spPr>
      </p:pic>
    </p:spTree>
    <p:extLst>
      <p:ext uri="{BB962C8B-B14F-4D97-AF65-F5344CB8AC3E}">
        <p14:creationId xmlns:p14="http://schemas.microsoft.com/office/powerpoint/2010/main" val="282695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87854" cy="5544616"/>
          </a:xfrm>
        </p:spPr>
      </p:pic>
    </p:spTree>
    <p:extLst>
      <p:ext uri="{BB962C8B-B14F-4D97-AF65-F5344CB8AC3E}">
        <p14:creationId xmlns:p14="http://schemas.microsoft.com/office/powerpoint/2010/main" val="1256089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2656"/>
            <a:ext cx="8229600" cy="5832647"/>
          </a:xfrm>
        </p:spPr>
      </p:pic>
    </p:spTree>
    <p:extLst>
      <p:ext uri="{BB962C8B-B14F-4D97-AF65-F5344CB8AC3E}">
        <p14:creationId xmlns:p14="http://schemas.microsoft.com/office/powerpoint/2010/main" val="583462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2" y="260648"/>
            <a:ext cx="8030696" cy="5976664"/>
          </a:xfrm>
        </p:spPr>
      </p:pic>
    </p:spTree>
    <p:extLst>
      <p:ext uri="{BB962C8B-B14F-4D97-AF65-F5344CB8AC3E}">
        <p14:creationId xmlns:p14="http://schemas.microsoft.com/office/powerpoint/2010/main" val="160542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1" y="260648"/>
            <a:ext cx="8002117" cy="5904656"/>
          </a:xfrm>
        </p:spPr>
      </p:pic>
    </p:spTree>
    <p:extLst>
      <p:ext uri="{BB962C8B-B14F-4D97-AF65-F5344CB8AC3E}">
        <p14:creationId xmlns:p14="http://schemas.microsoft.com/office/powerpoint/2010/main" val="3330592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94" y="260648"/>
            <a:ext cx="8145012" cy="5760640"/>
          </a:xfrm>
        </p:spPr>
      </p:pic>
    </p:spTree>
    <p:extLst>
      <p:ext uri="{BB962C8B-B14F-4D97-AF65-F5344CB8AC3E}">
        <p14:creationId xmlns:p14="http://schemas.microsoft.com/office/powerpoint/2010/main" val="3732988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04" y="260648"/>
            <a:ext cx="8173591" cy="5904656"/>
          </a:xfrm>
        </p:spPr>
      </p:pic>
    </p:spTree>
    <p:extLst>
      <p:ext uri="{BB962C8B-B14F-4D97-AF65-F5344CB8AC3E}">
        <p14:creationId xmlns:p14="http://schemas.microsoft.com/office/powerpoint/2010/main" val="3558561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2" y="260648"/>
            <a:ext cx="8211696" cy="6048671"/>
          </a:xfrm>
        </p:spPr>
      </p:pic>
    </p:spTree>
    <p:extLst>
      <p:ext uri="{BB962C8B-B14F-4D97-AF65-F5344CB8AC3E}">
        <p14:creationId xmlns:p14="http://schemas.microsoft.com/office/powerpoint/2010/main" val="16288871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89" y="188640"/>
            <a:ext cx="8221222" cy="5976664"/>
          </a:xfrm>
        </p:spPr>
      </p:pic>
    </p:spTree>
    <p:extLst>
      <p:ext uri="{BB962C8B-B14F-4D97-AF65-F5344CB8AC3E}">
        <p14:creationId xmlns:p14="http://schemas.microsoft.com/office/powerpoint/2010/main" val="2127142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89" y="404664"/>
            <a:ext cx="8221222" cy="5760640"/>
          </a:xfrm>
        </p:spPr>
      </p:pic>
    </p:spTree>
    <p:extLst>
      <p:ext uri="{BB962C8B-B14F-4D97-AF65-F5344CB8AC3E}">
        <p14:creationId xmlns:p14="http://schemas.microsoft.com/office/powerpoint/2010/main" val="1467618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2656"/>
            <a:ext cx="8229600" cy="5832648"/>
          </a:xfrm>
        </p:spPr>
      </p:pic>
    </p:spTree>
    <p:extLst>
      <p:ext uri="{BB962C8B-B14F-4D97-AF65-F5344CB8AC3E}">
        <p14:creationId xmlns:p14="http://schemas.microsoft.com/office/powerpoint/2010/main" val="3557831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648"/>
            <a:ext cx="8229600" cy="5976664"/>
          </a:xfrm>
        </p:spPr>
      </p:pic>
    </p:spTree>
    <p:extLst>
      <p:ext uri="{BB962C8B-B14F-4D97-AF65-F5344CB8AC3E}">
        <p14:creationId xmlns:p14="http://schemas.microsoft.com/office/powerpoint/2010/main" val="3196703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94" y="332656"/>
            <a:ext cx="7964011" cy="5832648"/>
          </a:xfrm>
        </p:spPr>
      </p:pic>
    </p:spTree>
    <p:extLst>
      <p:ext uri="{BB962C8B-B14F-4D97-AF65-F5344CB8AC3E}">
        <p14:creationId xmlns:p14="http://schemas.microsoft.com/office/powerpoint/2010/main" val="862085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106906" cy="6480720"/>
          </a:xfrm>
        </p:spPr>
      </p:pic>
    </p:spTree>
    <p:extLst>
      <p:ext uri="{BB962C8B-B14F-4D97-AF65-F5344CB8AC3E}">
        <p14:creationId xmlns:p14="http://schemas.microsoft.com/office/powerpoint/2010/main" val="1685651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89" y="188640"/>
            <a:ext cx="7859222" cy="5904656"/>
          </a:xfrm>
        </p:spPr>
      </p:pic>
    </p:spTree>
    <p:extLst>
      <p:ext uri="{BB962C8B-B14F-4D97-AF65-F5344CB8AC3E}">
        <p14:creationId xmlns:p14="http://schemas.microsoft.com/office/powerpoint/2010/main" val="1182437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3" y="188640"/>
            <a:ext cx="8087854" cy="6120679"/>
          </a:xfrm>
        </p:spPr>
      </p:pic>
    </p:spTree>
    <p:extLst>
      <p:ext uri="{BB962C8B-B14F-4D97-AF65-F5344CB8AC3E}">
        <p14:creationId xmlns:p14="http://schemas.microsoft.com/office/powerpoint/2010/main" val="2666584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2" y="332656"/>
            <a:ext cx="8030696" cy="6192687"/>
          </a:xfrm>
        </p:spPr>
      </p:pic>
    </p:spTree>
    <p:extLst>
      <p:ext uri="{BB962C8B-B14F-4D97-AF65-F5344CB8AC3E}">
        <p14:creationId xmlns:p14="http://schemas.microsoft.com/office/powerpoint/2010/main" val="2803241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89" y="404664"/>
            <a:ext cx="7859222" cy="5832648"/>
          </a:xfrm>
        </p:spPr>
      </p:pic>
    </p:spTree>
    <p:extLst>
      <p:ext uri="{BB962C8B-B14F-4D97-AF65-F5344CB8AC3E}">
        <p14:creationId xmlns:p14="http://schemas.microsoft.com/office/powerpoint/2010/main" val="2412658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99" y="332656"/>
            <a:ext cx="7887801" cy="5976663"/>
          </a:xfrm>
        </p:spPr>
      </p:pic>
    </p:spTree>
    <p:extLst>
      <p:ext uri="{BB962C8B-B14F-4D97-AF65-F5344CB8AC3E}">
        <p14:creationId xmlns:p14="http://schemas.microsoft.com/office/powerpoint/2010/main" val="3014618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163233" cy="5904656"/>
          </a:xfrm>
        </p:spPr>
      </p:pic>
    </p:spTree>
    <p:extLst>
      <p:ext uri="{BB962C8B-B14F-4D97-AF65-F5344CB8AC3E}">
        <p14:creationId xmlns:p14="http://schemas.microsoft.com/office/powerpoint/2010/main" val="3747966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On-screen Show (4:3)</PresentationFormat>
  <Paragraphs>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test</cp:lastModifiedBy>
  <cp:revision>7</cp:revision>
  <dcterms:created xsi:type="dcterms:W3CDTF">2022-01-13T07:35:46Z</dcterms:created>
  <dcterms:modified xsi:type="dcterms:W3CDTF">2022-01-13T08:32:35Z</dcterms:modified>
</cp:coreProperties>
</file>