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9" r:id="rId4"/>
    <p:sldId id="260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36" y="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2AA65-562E-4EFD-9345-75CBA79DA3AC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378-E2E3-4EDD-978C-20B329AB1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458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2AA65-562E-4EFD-9345-75CBA79DA3AC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378-E2E3-4EDD-978C-20B329AB1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54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2AA65-562E-4EFD-9345-75CBA79DA3AC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378-E2E3-4EDD-978C-20B329AB1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870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2AA65-562E-4EFD-9345-75CBA79DA3AC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378-E2E3-4EDD-978C-20B329AB1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136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2AA65-562E-4EFD-9345-75CBA79DA3AC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378-E2E3-4EDD-978C-20B329AB1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96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2AA65-562E-4EFD-9345-75CBA79DA3AC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378-E2E3-4EDD-978C-20B329AB1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61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2AA65-562E-4EFD-9345-75CBA79DA3AC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378-E2E3-4EDD-978C-20B329AB1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82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2AA65-562E-4EFD-9345-75CBA79DA3AC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378-E2E3-4EDD-978C-20B329AB1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06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2AA65-562E-4EFD-9345-75CBA79DA3AC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378-E2E3-4EDD-978C-20B329AB1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40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2AA65-562E-4EFD-9345-75CBA79DA3AC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378-E2E3-4EDD-978C-20B329AB1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7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2AA65-562E-4EFD-9345-75CBA79DA3AC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378-E2E3-4EDD-978C-20B329AB1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77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2AA65-562E-4EFD-9345-75CBA79DA3AC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02378-E2E3-4EDD-978C-20B329AB1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660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9600" cy="1630363"/>
          </a:xfrm>
        </p:spPr>
        <p:txBody>
          <a:bodyPr/>
          <a:lstStyle/>
          <a:p>
            <a:pPr marL="0" indent="0" algn="ctr">
              <a:buNone/>
            </a:pPr>
            <a:r>
              <a:rPr lang="fa-IR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دکتر صدیقه حنطوش زاده</a:t>
            </a:r>
          </a:p>
          <a:p>
            <a:pPr marL="0" indent="0" algn="ctr">
              <a:buNone/>
            </a:pPr>
            <a:r>
              <a:rPr lang="fa-IR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دیماه 1400</a:t>
            </a:r>
            <a:endParaRPr lang="en-US" dirty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62737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307"/>
          <a:stretch/>
        </p:blipFill>
        <p:spPr>
          <a:xfrm>
            <a:off x="1447800" y="167907"/>
            <a:ext cx="6448428" cy="6448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612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602" b="10896"/>
          <a:stretch/>
        </p:blipFill>
        <p:spPr>
          <a:xfrm>
            <a:off x="1447800" y="304800"/>
            <a:ext cx="6448428" cy="613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622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199"/>
          <a:stretch/>
        </p:blipFill>
        <p:spPr>
          <a:xfrm>
            <a:off x="557429" y="250002"/>
            <a:ext cx="7824571" cy="610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958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802" b="27318"/>
          <a:stretch/>
        </p:blipFill>
        <p:spPr>
          <a:xfrm>
            <a:off x="557429" y="228600"/>
            <a:ext cx="7824571" cy="5954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400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594"/>
          <a:stretch/>
        </p:blipFill>
        <p:spPr>
          <a:xfrm>
            <a:off x="557429" y="350603"/>
            <a:ext cx="7824571" cy="5211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156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6</Words>
  <Application>Microsoft Office PowerPoint</Application>
  <PresentationFormat>On-screen Show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RoyalSystem</dc:creator>
  <cp:lastModifiedBy>RoyalSystem</cp:lastModifiedBy>
  <cp:revision>5</cp:revision>
  <dcterms:created xsi:type="dcterms:W3CDTF">2022-01-13T10:49:41Z</dcterms:created>
  <dcterms:modified xsi:type="dcterms:W3CDTF">2022-01-13T11:40:08Z</dcterms:modified>
</cp:coreProperties>
</file>